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1" r:id="rId3"/>
    <p:sldId id="257" r:id="rId4"/>
    <p:sldId id="258" r:id="rId5"/>
    <p:sldId id="259" r:id="rId6"/>
    <p:sldId id="260" r:id="rId7"/>
    <p:sldId id="269" r:id="rId8"/>
    <p:sldId id="256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FAFDF-34F7-44F7-AC7A-CB756ECA2F99}" v="20" dt="2022-09-19T12:22:54.874"/>
    <p1510:client id="{BB94CC75-5A8D-46EC-B3A7-5DEBDF7B6408}" v="208" dt="2022-09-19T12:46:35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Persson" userId="b1634905-522e-497d-9461-fd8486cd8500" providerId="ADAL" clId="{BB94CC75-5A8D-46EC-B3A7-5DEBDF7B6408}"/>
    <pc:docChg chg="undo custSel addSld delSld modSld sldOrd">
      <pc:chgData name="Emma Persson" userId="b1634905-522e-497d-9461-fd8486cd8500" providerId="ADAL" clId="{BB94CC75-5A8D-46EC-B3A7-5DEBDF7B6408}" dt="2022-09-19T12:46:35.290" v="1674" actId="20577"/>
      <pc:docMkLst>
        <pc:docMk/>
      </pc:docMkLst>
      <pc:sldChg chg="new">
        <pc:chgData name="Emma Persson" userId="b1634905-522e-497d-9461-fd8486cd8500" providerId="ADAL" clId="{BB94CC75-5A8D-46EC-B3A7-5DEBDF7B6408}" dt="2022-09-16T07:35:36.361" v="0" actId="680"/>
        <pc:sldMkLst>
          <pc:docMk/>
          <pc:sldMk cId="1159247011" sldId="257"/>
        </pc:sldMkLst>
      </pc:sldChg>
      <pc:sldChg chg="addSp delSp modSp mod">
        <pc:chgData name="Emma Persson" userId="b1634905-522e-497d-9461-fd8486cd8500" providerId="ADAL" clId="{BB94CC75-5A8D-46EC-B3A7-5DEBDF7B6408}" dt="2022-09-19T12:23:44.939" v="1616" actId="20577"/>
        <pc:sldMkLst>
          <pc:docMk/>
          <pc:sldMk cId="1159247011" sldId="258"/>
        </pc:sldMkLst>
        <pc:spChg chg="mod">
          <ac:chgData name="Emma Persson" userId="b1634905-522e-497d-9461-fd8486cd8500" providerId="ADAL" clId="{BB94CC75-5A8D-46EC-B3A7-5DEBDF7B6408}" dt="2022-09-16T07:36:18.176" v="26" actId="122"/>
          <ac:spMkLst>
            <pc:docMk/>
            <pc:sldMk cId="1159247011" sldId="258"/>
            <ac:spMk id="2" creationId="{BB8F83B0-BFEF-5A5B-D242-568CA26757AB}"/>
          </ac:spMkLst>
        </pc:spChg>
        <pc:spChg chg="del">
          <ac:chgData name="Emma Persson" userId="b1634905-522e-497d-9461-fd8486cd8500" providerId="ADAL" clId="{BB94CC75-5A8D-46EC-B3A7-5DEBDF7B6408}" dt="2022-09-16T07:35:56.242" v="1"/>
          <ac:spMkLst>
            <pc:docMk/>
            <pc:sldMk cId="1159247011" sldId="258"/>
            <ac:spMk id="3" creationId="{3CFE818C-648D-9AA5-D545-203712CCB3FA}"/>
          </ac:spMkLst>
        </pc:spChg>
        <pc:spChg chg="mod">
          <ac:chgData name="Emma Persson" userId="b1634905-522e-497d-9461-fd8486cd8500" providerId="ADAL" clId="{BB94CC75-5A8D-46EC-B3A7-5DEBDF7B6408}" dt="2022-09-19T12:23:44.939" v="1616" actId="20577"/>
          <ac:spMkLst>
            <pc:docMk/>
            <pc:sldMk cId="1159247011" sldId="258"/>
            <ac:spMk id="4" creationId="{E1181A6C-FC13-C05A-B91C-86F2ED1F0294}"/>
          </ac:spMkLst>
        </pc:spChg>
        <pc:spChg chg="add mod">
          <ac:chgData name="Emma Persson" userId="b1634905-522e-497d-9461-fd8486cd8500" providerId="ADAL" clId="{BB94CC75-5A8D-46EC-B3A7-5DEBDF7B6408}" dt="2022-09-16T07:46:12.702" v="172" actId="13926"/>
          <ac:spMkLst>
            <pc:docMk/>
            <pc:sldMk cId="1159247011" sldId="258"/>
            <ac:spMk id="6" creationId="{D8AA1D34-6760-613E-D870-8E454E47E118}"/>
          </ac:spMkLst>
        </pc:spChg>
        <pc:spChg chg="add mod">
          <ac:chgData name="Emma Persson" userId="b1634905-522e-497d-9461-fd8486cd8500" providerId="ADAL" clId="{BB94CC75-5A8D-46EC-B3A7-5DEBDF7B6408}" dt="2022-09-16T07:45:55.853" v="170" actId="14100"/>
          <ac:spMkLst>
            <pc:docMk/>
            <pc:sldMk cId="1159247011" sldId="258"/>
            <ac:spMk id="7" creationId="{D2ABCC73-3872-7E1B-A524-FF430A595FC0}"/>
          </ac:spMkLst>
        </pc:spChg>
        <pc:spChg chg="add mod">
          <ac:chgData name="Emma Persson" userId="b1634905-522e-497d-9461-fd8486cd8500" providerId="ADAL" clId="{BB94CC75-5A8D-46EC-B3A7-5DEBDF7B6408}" dt="2022-09-16T07:48:41.712" v="182" actId="1076"/>
          <ac:spMkLst>
            <pc:docMk/>
            <pc:sldMk cId="1159247011" sldId="258"/>
            <ac:spMk id="12" creationId="{FBBECEF8-D38C-1F87-A2FB-4671F9E990CB}"/>
          </ac:spMkLst>
        </pc:spChg>
        <pc:spChg chg="add mod">
          <ac:chgData name="Emma Persson" userId="b1634905-522e-497d-9461-fd8486cd8500" providerId="ADAL" clId="{BB94CC75-5A8D-46EC-B3A7-5DEBDF7B6408}" dt="2022-09-16T07:50:37.239" v="213" actId="14100"/>
          <ac:spMkLst>
            <pc:docMk/>
            <pc:sldMk cId="1159247011" sldId="258"/>
            <ac:spMk id="13" creationId="{E93F71F2-EA3C-7BBA-AD93-5A2C2E915DD6}"/>
          </ac:spMkLst>
        </pc:spChg>
        <pc:spChg chg="add mod">
          <ac:chgData name="Emma Persson" userId="b1634905-522e-497d-9461-fd8486cd8500" providerId="ADAL" clId="{BB94CC75-5A8D-46EC-B3A7-5DEBDF7B6408}" dt="2022-09-16T07:50:57.615" v="216" actId="122"/>
          <ac:spMkLst>
            <pc:docMk/>
            <pc:sldMk cId="1159247011" sldId="258"/>
            <ac:spMk id="14" creationId="{697CED52-DAC6-79E7-15F4-02232D1B0226}"/>
          </ac:spMkLst>
        </pc:spChg>
        <pc:spChg chg="add mod">
          <ac:chgData name="Emma Persson" userId="b1634905-522e-497d-9461-fd8486cd8500" providerId="ADAL" clId="{BB94CC75-5A8D-46EC-B3A7-5DEBDF7B6408}" dt="2022-09-16T07:52:24.946" v="238" actId="1076"/>
          <ac:spMkLst>
            <pc:docMk/>
            <pc:sldMk cId="1159247011" sldId="258"/>
            <ac:spMk id="17" creationId="{1D381B3F-5C3A-3E02-2F38-3AF99F5A00DD}"/>
          </ac:spMkLst>
        </pc:spChg>
        <pc:spChg chg="add mod">
          <ac:chgData name="Emma Persson" userId="b1634905-522e-497d-9461-fd8486cd8500" providerId="ADAL" clId="{BB94CC75-5A8D-46EC-B3A7-5DEBDF7B6408}" dt="2022-09-16T07:52:52.391" v="243" actId="1076"/>
          <ac:spMkLst>
            <pc:docMk/>
            <pc:sldMk cId="1159247011" sldId="258"/>
            <ac:spMk id="18" creationId="{C46C151E-D507-25F6-673A-11650C1C22EB}"/>
          </ac:spMkLst>
        </pc:spChg>
        <pc:graphicFrameChg chg="add mod modGraphic">
          <ac:chgData name="Emma Persson" userId="b1634905-522e-497d-9461-fd8486cd8500" providerId="ADAL" clId="{BB94CC75-5A8D-46EC-B3A7-5DEBDF7B6408}" dt="2022-09-16T07:43:24.665" v="142" actId="14100"/>
          <ac:graphicFrameMkLst>
            <pc:docMk/>
            <pc:sldMk cId="1159247011" sldId="258"/>
            <ac:graphicFrameMk id="5" creationId="{4A9C7DD5-55F1-CB4F-767B-7E4B279392BD}"/>
          </ac:graphicFrameMkLst>
        </pc:graphicFrameChg>
        <pc:picChg chg="add mod">
          <ac:chgData name="Emma Persson" userId="b1634905-522e-497d-9461-fd8486cd8500" providerId="ADAL" clId="{BB94CC75-5A8D-46EC-B3A7-5DEBDF7B6408}" dt="2022-09-19T12:20:15.134" v="1469" actId="1076"/>
          <ac:picMkLst>
            <pc:docMk/>
            <pc:sldMk cId="1159247011" sldId="258"/>
            <ac:picMk id="1026" creationId="{44AB7E2D-D9D0-86A7-E59F-D39C7B31E755}"/>
          </ac:picMkLst>
        </pc:picChg>
        <pc:cxnChg chg="add">
          <ac:chgData name="Emma Persson" userId="b1634905-522e-497d-9461-fd8486cd8500" providerId="ADAL" clId="{BB94CC75-5A8D-46EC-B3A7-5DEBDF7B6408}" dt="2022-09-16T07:46:37.268" v="173" actId="11529"/>
          <ac:cxnSpMkLst>
            <pc:docMk/>
            <pc:sldMk cId="1159247011" sldId="258"/>
            <ac:cxnSpMk id="9" creationId="{67594DF6-F347-2211-FFCF-E771A590C37B}"/>
          </ac:cxnSpMkLst>
        </pc:cxnChg>
        <pc:cxnChg chg="add mod">
          <ac:chgData name="Emma Persson" userId="b1634905-522e-497d-9461-fd8486cd8500" providerId="ADAL" clId="{BB94CC75-5A8D-46EC-B3A7-5DEBDF7B6408}" dt="2022-09-19T12:20:14.307" v="1468" actId="14100"/>
          <ac:cxnSpMkLst>
            <pc:docMk/>
            <pc:sldMk cId="1159247011" sldId="258"/>
            <ac:cxnSpMk id="11" creationId="{A5FC2CAC-80A9-CE26-0723-62B8E5144EF9}"/>
          </ac:cxnSpMkLst>
        </pc:cxnChg>
        <pc:cxnChg chg="add">
          <ac:chgData name="Emma Persson" userId="b1634905-522e-497d-9461-fd8486cd8500" providerId="ADAL" clId="{BB94CC75-5A8D-46EC-B3A7-5DEBDF7B6408}" dt="2022-09-16T07:51:15.992" v="217" actId="11529"/>
          <ac:cxnSpMkLst>
            <pc:docMk/>
            <pc:sldMk cId="1159247011" sldId="258"/>
            <ac:cxnSpMk id="16" creationId="{76CE51EA-D68F-B940-E1EC-E3C2199F977F}"/>
          </ac:cxnSpMkLst>
        </pc:cxnChg>
      </pc:sldChg>
      <pc:sldChg chg="addSp delSp modSp new mod">
        <pc:chgData name="Emma Persson" userId="b1634905-522e-497d-9461-fd8486cd8500" providerId="ADAL" clId="{BB94CC75-5A8D-46EC-B3A7-5DEBDF7B6408}" dt="2022-09-19T12:25:08.537" v="1633" actId="20577"/>
        <pc:sldMkLst>
          <pc:docMk/>
          <pc:sldMk cId="4185280923" sldId="259"/>
        </pc:sldMkLst>
        <pc:spChg chg="mod">
          <ac:chgData name="Emma Persson" userId="b1634905-522e-497d-9461-fd8486cd8500" providerId="ADAL" clId="{BB94CC75-5A8D-46EC-B3A7-5DEBDF7B6408}" dt="2022-09-16T10:29:44.652" v="269" actId="122"/>
          <ac:spMkLst>
            <pc:docMk/>
            <pc:sldMk cId="4185280923" sldId="259"/>
            <ac:spMk id="2" creationId="{7BFF6774-5591-2651-8384-4B7BBC135DA7}"/>
          </ac:spMkLst>
        </pc:spChg>
        <pc:spChg chg="del mod">
          <ac:chgData name="Emma Persson" userId="b1634905-522e-497d-9461-fd8486cd8500" providerId="ADAL" clId="{BB94CC75-5A8D-46EC-B3A7-5DEBDF7B6408}" dt="2022-09-16T10:28:20.483" v="246"/>
          <ac:spMkLst>
            <pc:docMk/>
            <pc:sldMk cId="4185280923" sldId="259"/>
            <ac:spMk id="3" creationId="{92F3CC12-DAFE-606D-D093-181C0BCDF6BF}"/>
          </ac:spMkLst>
        </pc:spChg>
        <pc:spChg chg="mod">
          <ac:chgData name="Emma Persson" userId="b1634905-522e-497d-9461-fd8486cd8500" providerId="ADAL" clId="{BB94CC75-5A8D-46EC-B3A7-5DEBDF7B6408}" dt="2022-09-19T12:25:08.537" v="1633" actId="20577"/>
          <ac:spMkLst>
            <pc:docMk/>
            <pc:sldMk cId="4185280923" sldId="259"/>
            <ac:spMk id="4" creationId="{CCA56638-8A4F-B4B2-D05F-14EA7C152450}"/>
          </ac:spMkLst>
        </pc:spChg>
        <pc:graphicFrameChg chg="add mod modGraphic">
          <ac:chgData name="Emma Persson" userId="b1634905-522e-497d-9461-fd8486cd8500" providerId="ADAL" clId="{BB94CC75-5A8D-46EC-B3A7-5DEBDF7B6408}" dt="2022-09-16T12:06:05.833" v="890" actId="255"/>
          <ac:graphicFrameMkLst>
            <pc:docMk/>
            <pc:sldMk cId="4185280923" sldId="259"/>
            <ac:graphicFrameMk id="5" creationId="{DF21D2A1-DB58-2F41-F7D6-441576DDDEF4}"/>
          </ac:graphicFrameMkLst>
        </pc:graphicFrameChg>
        <pc:graphicFrameChg chg="add mod">
          <ac:chgData name="Emma Persson" userId="b1634905-522e-497d-9461-fd8486cd8500" providerId="ADAL" clId="{BB94CC75-5A8D-46EC-B3A7-5DEBDF7B6408}" dt="2022-09-16T10:30:57.357" v="273" actId="14100"/>
          <ac:graphicFrameMkLst>
            <pc:docMk/>
            <pc:sldMk cId="4185280923" sldId="259"/>
            <ac:graphicFrameMk id="6" creationId="{6FF87B34-796F-3D95-4645-68C8DE653E6D}"/>
          </ac:graphicFrameMkLst>
        </pc:graphicFrameChg>
      </pc:sldChg>
      <pc:sldChg chg="addSp delSp modSp new mod delAnim">
        <pc:chgData name="Emma Persson" userId="b1634905-522e-497d-9461-fd8486cd8500" providerId="ADAL" clId="{BB94CC75-5A8D-46EC-B3A7-5DEBDF7B6408}" dt="2022-09-19T06:31:21.086" v="1466" actId="122"/>
        <pc:sldMkLst>
          <pc:docMk/>
          <pc:sldMk cId="1712315681" sldId="260"/>
        </pc:sldMkLst>
        <pc:spChg chg="mod">
          <ac:chgData name="Emma Persson" userId="b1634905-522e-497d-9461-fd8486cd8500" providerId="ADAL" clId="{BB94CC75-5A8D-46EC-B3A7-5DEBDF7B6408}" dt="2022-09-16T12:04:17.231" v="887" actId="122"/>
          <ac:spMkLst>
            <pc:docMk/>
            <pc:sldMk cId="1712315681" sldId="260"/>
            <ac:spMk id="2" creationId="{48A72687-D03B-3005-D782-78E6C349AD78}"/>
          </ac:spMkLst>
        </pc:spChg>
        <pc:spChg chg="mod">
          <ac:chgData name="Emma Persson" userId="b1634905-522e-497d-9461-fd8486cd8500" providerId="ADAL" clId="{BB94CC75-5A8D-46EC-B3A7-5DEBDF7B6408}" dt="2022-09-16T12:40:41.941" v="1169" actId="20577"/>
          <ac:spMkLst>
            <pc:docMk/>
            <pc:sldMk cId="1712315681" sldId="260"/>
            <ac:spMk id="3" creationId="{95203C2D-D20D-637A-5635-50DA735A9816}"/>
          </ac:spMkLst>
        </pc:spChg>
        <pc:spChg chg="add del mod">
          <ac:chgData name="Emma Persson" userId="b1634905-522e-497d-9461-fd8486cd8500" providerId="ADAL" clId="{BB94CC75-5A8D-46EC-B3A7-5DEBDF7B6408}" dt="2022-09-16T11:40:19.670" v="745" actId="478"/>
          <ac:spMkLst>
            <pc:docMk/>
            <pc:sldMk cId="1712315681" sldId="260"/>
            <ac:spMk id="6" creationId="{F60E7AB7-D33D-55D3-9250-3CE32A261C47}"/>
          </ac:spMkLst>
        </pc:spChg>
        <pc:spChg chg="add del mod">
          <ac:chgData name="Emma Persson" userId="b1634905-522e-497d-9461-fd8486cd8500" providerId="ADAL" clId="{BB94CC75-5A8D-46EC-B3A7-5DEBDF7B6408}" dt="2022-09-16T11:40:25.770" v="746" actId="478"/>
          <ac:spMkLst>
            <pc:docMk/>
            <pc:sldMk cId="1712315681" sldId="260"/>
            <ac:spMk id="7" creationId="{22AEB915-1264-1ABC-F0A0-806C7CD01E93}"/>
          </ac:spMkLst>
        </pc:spChg>
        <pc:spChg chg="add mod">
          <ac:chgData name="Emma Persson" userId="b1634905-522e-497d-9461-fd8486cd8500" providerId="ADAL" clId="{BB94CC75-5A8D-46EC-B3A7-5DEBDF7B6408}" dt="2022-09-16T11:43:39.439" v="763" actId="14100"/>
          <ac:spMkLst>
            <pc:docMk/>
            <pc:sldMk cId="1712315681" sldId="260"/>
            <ac:spMk id="8" creationId="{F6478C68-0893-2327-29B6-A60C93CBA5C5}"/>
          </ac:spMkLst>
        </pc:spChg>
        <pc:spChg chg="add mod">
          <ac:chgData name="Emma Persson" userId="b1634905-522e-497d-9461-fd8486cd8500" providerId="ADAL" clId="{BB94CC75-5A8D-46EC-B3A7-5DEBDF7B6408}" dt="2022-09-19T06:31:21.086" v="1466" actId="122"/>
          <ac:spMkLst>
            <pc:docMk/>
            <pc:sldMk cId="1712315681" sldId="260"/>
            <ac:spMk id="10" creationId="{EE29DB95-E04E-5C1D-AA38-2A5189C4D559}"/>
          </ac:spMkLst>
        </pc:spChg>
        <pc:graphicFrameChg chg="del">
          <ac:chgData name="Emma Persson" userId="b1634905-522e-497d-9461-fd8486cd8500" providerId="ADAL" clId="{BB94CC75-5A8D-46EC-B3A7-5DEBDF7B6408}" dt="2022-09-16T11:59:04.106" v="882" actId="478"/>
          <ac:graphicFrameMkLst>
            <pc:docMk/>
            <pc:sldMk cId="1712315681" sldId="260"/>
            <ac:graphicFrameMk id="5" creationId="{59F20CD6-3AB8-9CD4-2480-71B85EBD2CF5}"/>
          </ac:graphicFrameMkLst>
        </pc:graphicFrameChg>
        <pc:picChg chg="add del mod">
          <ac:chgData name="Emma Persson" userId="b1634905-522e-497d-9461-fd8486cd8500" providerId="ADAL" clId="{BB94CC75-5A8D-46EC-B3A7-5DEBDF7B6408}" dt="2022-09-16T12:02:43.695" v="885" actId="478"/>
          <ac:picMkLst>
            <pc:docMk/>
            <pc:sldMk cId="1712315681" sldId="260"/>
            <ac:picMk id="12" creationId="{9790182E-ABDD-122A-418B-9D17E05602CC}"/>
          </ac:picMkLst>
        </pc:picChg>
      </pc:sldChg>
      <pc:sldChg chg="addSp delSp modSp new mod ord">
        <pc:chgData name="Emma Persson" userId="b1634905-522e-497d-9461-fd8486cd8500" providerId="ADAL" clId="{BB94CC75-5A8D-46EC-B3A7-5DEBDF7B6408}" dt="2022-09-19T12:46:35.290" v="1674" actId="20577"/>
        <pc:sldMkLst>
          <pc:docMk/>
          <pc:sldMk cId="1528765153" sldId="261"/>
        </pc:sldMkLst>
        <pc:spChg chg="mod">
          <ac:chgData name="Emma Persson" userId="b1634905-522e-497d-9461-fd8486cd8500" providerId="ADAL" clId="{BB94CC75-5A8D-46EC-B3A7-5DEBDF7B6408}" dt="2022-09-19T12:46:35.290" v="1674" actId="20577"/>
          <ac:spMkLst>
            <pc:docMk/>
            <pc:sldMk cId="1528765153" sldId="261"/>
            <ac:spMk id="2" creationId="{3260ED4D-CE5F-435E-C67C-4CA6F4C2A904}"/>
          </ac:spMkLst>
        </pc:spChg>
        <pc:spChg chg="mod">
          <ac:chgData name="Emma Persson" userId="b1634905-522e-497d-9461-fd8486cd8500" providerId="ADAL" clId="{BB94CC75-5A8D-46EC-B3A7-5DEBDF7B6408}" dt="2022-09-16T12:11:08.756" v="1074" actId="20577"/>
          <ac:spMkLst>
            <pc:docMk/>
            <pc:sldMk cId="1528765153" sldId="261"/>
            <ac:spMk id="3" creationId="{F5A2651C-5DFA-8F05-87DD-3C96854C5A5C}"/>
          </ac:spMkLst>
        </pc:spChg>
        <pc:spChg chg="del">
          <ac:chgData name="Emma Persson" userId="b1634905-522e-497d-9461-fd8486cd8500" providerId="ADAL" clId="{BB94CC75-5A8D-46EC-B3A7-5DEBDF7B6408}" dt="2022-09-16T12:12:15.057" v="1076" actId="478"/>
          <ac:spMkLst>
            <pc:docMk/>
            <pc:sldMk cId="1528765153" sldId="261"/>
            <ac:spMk id="4" creationId="{6BD33235-5193-0956-433D-DB3FA975624F}"/>
          </ac:spMkLst>
        </pc:spChg>
        <pc:spChg chg="add mod">
          <ac:chgData name="Emma Persson" userId="b1634905-522e-497d-9461-fd8486cd8500" providerId="ADAL" clId="{BB94CC75-5A8D-46EC-B3A7-5DEBDF7B6408}" dt="2022-09-16T13:00:27.763" v="1321" actId="20577"/>
          <ac:spMkLst>
            <pc:docMk/>
            <pc:sldMk cId="1528765153" sldId="261"/>
            <ac:spMk id="4" creationId="{A9409240-7520-D026-0363-E69997A9773E}"/>
          </ac:spMkLst>
        </pc:spChg>
        <pc:spChg chg="add mod">
          <ac:chgData name="Emma Persson" userId="b1634905-522e-497d-9461-fd8486cd8500" providerId="ADAL" clId="{BB94CC75-5A8D-46EC-B3A7-5DEBDF7B6408}" dt="2022-09-16T12:08:44.380" v="987" actId="14100"/>
          <ac:spMkLst>
            <pc:docMk/>
            <pc:sldMk cId="1528765153" sldId="261"/>
            <ac:spMk id="5" creationId="{D6723D5B-94F3-481C-0092-5272158BC24D}"/>
          </ac:spMkLst>
        </pc:spChg>
        <pc:spChg chg="add del">
          <ac:chgData name="Emma Persson" userId="b1634905-522e-497d-9461-fd8486cd8500" providerId="ADAL" clId="{BB94CC75-5A8D-46EC-B3A7-5DEBDF7B6408}" dt="2022-09-16T12:10:35.554" v="1067" actId="11529"/>
          <ac:spMkLst>
            <pc:docMk/>
            <pc:sldMk cId="1528765153" sldId="261"/>
            <ac:spMk id="6" creationId="{07DE61A4-7D02-0462-DEE6-18549052ACF6}"/>
          </ac:spMkLst>
        </pc:spChg>
        <pc:spChg chg="add mod">
          <ac:chgData name="Emma Persson" userId="b1634905-522e-497d-9461-fd8486cd8500" providerId="ADAL" clId="{BB94CC75-5A8D-46EC-B3A7-5DEBDF7B6408}" dt="2022-09-16T13:01:43.420" v="1326" actId="14100"/>
          <ac:spMkLst>
            <pc:docMk/>
            <pc:sldMk cId="1528765153" sldId="261"/>
            <ac:spMk id="6" creationId="{6BD7D4A2-C116-2EDE-9B56-023AE47765BD}"/>
          </ac:spMkLst>
        </pc:spChg>
        <pc:spChg chg="add mod">
          <ac:chgData name="Emma Persson" userId="b1634905-522e-497d-9461-fd8486cd8500" providerId="ADAL" clId="{BB94CC75-5A8D-46EC-B3A7-5DEBDF7B6408}" dt="2022-09-16T12:11:18.380" v="1075" actId="1076"/>
          <ac:spMkLst>
            <pc:docMk/>
            <pc:sldMk cId="1528765153" sldId="261"/>
            <ac:spMk id="7" creationId="{F6916286-1B9D-7364-804B-89922D617A96}"/>
          </ac:spMkLst>
        </pc:spChg>
      </pc:sldChg>
      <pc:sldChg chg="modSp new del mod ord">
        <pc:chgData name="Emma Persson" userId="b1634905-522e-497d-9461-fd8486cd8500" providerId="ADAL" clId="{BB94CC75-5A8D-46EC-B3A7-5DEBDF7B6408}" dt="2022-09-16T12:38:58.968" v="1123" actId="2696"/>
        <pc:sldMkLst>
          <pc:docMk/>
          <pc:sldMk cId="3505415013" sldId="262"/>
        </pc:sldMkLst>
        <pc:spChg chg="mod">
          <ac:chgData name="Emma Persson" userId="b1634905-522e-497d-9461-fd8486cd8500" providerId="ADAL" clId="{BB94CC75-5A8D-46EC-B3A7-5DEBDF7B6408}" dt="2022-09-16T12:38:04.193" v="1081" actId="27636"/>
          <ac:spMkLst>
            <pc:docMk/>
            <pc:sldMk cId="3505415013" sldId="262"/>
            <ac:spMk id="4" creationId="{B5AD7DF7-C7F3-EAD6-D64D-F117ADDFD357}"/>
          </ac:spMkLst>
        </pc:spChg>
      </pc:sldChg>
      <pc:sldChg chg="modSp add mod">
        <pc:chgData name="Emma Persson" userId="b1634905-522e-497d-9461-fd8486cd8500" providerId="ADAL" clId="{BB94CC75-5A8D-46EC-B3A7-5DEBDF7B6408}" dt="2022-09-16T12:38:46.975" v="1122" actId="20577"/>
        <pc:sldMkLst>
          <pc:docMk/>
          <pc:sldMk cId="4059387312" sldId="268"/>
        </pc:sldMkLst>
        <pc:spChg chg="mod">
          <ac:chgData name="Emma Persson" userId="b1634905-522e-497d-9461-fd8486cd8500" providerId="ADAL" clId="{BB94CC75-5A8D-46EC-B3A7-5DEBDF7B6408}" dt="2022-09-16T12:38:34.966" v="1110" actId="20577"/>
          <ac:spMkLst>
            <pc:docMk/>
            <pc:sldMk cId="4059387312" sldId="268"/>
            <ac:spMk id="2" creationId="{0F435606-5871-4D92-BCBF-386A2B6127F7}"/>
          </ac:spMkLst>
        </pc:spChg>
        <pc:spChg chg="mod">
          <ac:chgData name="Emma Persson" userId="b1634905-522e-497d-9461-fd8486cd8500" providerId="ADAL" clId="{BB94CC75-5A8D-46EC-B3A7-5DEBDF7B6408}" dt="2022-09-16T12:38:46.975" v="1122" actId="20577"/>
          <ac:spMkLst>
            <pc:docMk/>
            <pc:sldMk cId="4059387312" sldId="268"/>
            <ac:spMk id="3" creationId="{42C5A071-6A0A-4120-B0DE-C7C399B77214}"/>
          </ac:spMkLst>
        </pc:spChg>
      </pc:sldChg>
      <pc:sldChg chg="addSp delSp modSp new mod">
        <pc:chgData name="Emma Persson" userId="b1634905-522e-497d-9461-fd8486cd8500" providerId="ADAL" clId="{BB94CC75-5A8D-46EC-B3A7-5DEBDF7B6408}" dt="2022-09-17T13:08:10.022" v="1418" actId="11529"/>
        <pc:sldMkLst>
          <pc:docMk/>
          <pc:sldMk cId="3532259347" sldId="269"/>
        </pc:sldMkLst>
        <pc:spChg chg="mod">
          <ac:chgData name="Emma Persson" userId="b1634905-522e-497d-9461-fd8486cd8500" providerId="ADAL" clId="{BB94CC75-5A8D-46EC-B3A7-5DEBDF7B6408}" dt="2022-09-17T13:04:09.301" v="1335" actId="122"/>
          <ac:spMkLst>
            <pc:docMk/>
            <pc:sldMk cId="3532259347" sldId="269"/>
            <ac:spMk id="2" creationId="{F1988308-8296-7F8C-80EB-B18D28AF5C6B}"/>
          </ac:spMkLst>
        </pc:spChg>
        <pc:spChg chg="del mod">
          <ac:chgData name="Emma Persson" userId="b1634905-522e-497d-9461-fd8486cd8500" providerId="ADAL" clId="{BB94CC75-5A8D-46EC-B3A7-5DEBDF7B6408}" dt="2022-09-17T13:03:42.529" v="1330"/>
          <ac:spMkLst>
            <pc:docMk/>
            <pc:sldMk cId="3532259347" sldId="269"/>
            <ac:spMk id="3" creationId="{E86E8297-0A48-EC5B-4922-E150BB4F48D7}"/>
          </ac:spMkLst>
        </pc:spChg>
        <pc:spChg chg="mod">
          <ac:chgData name="Emma Persson" userId="b1634905-522e-497d-9461-fd8486cd8500" providerId="ADAL" clId="{BB94CC75-5A8D-46EC-B3A7-5DEBDF7B6408}" dt="2022-09-17T13:06:12.552" v="1350" actId="255"/>
          <ac:spMkLst>
            <pc:docMk/>
            <pc:sldMk cId="3532259347" sldId="269"/>
            <ac:spMk id="4" creationId="{6244540E-DD49-1DD9-A183-CE8CDBBE0B16}"/>
          </ac:spMkLst>
        </pc:spChg>
        <pc:spChg chg="add mod">
          <ac:chgData name="Emma Persson" userId="b1634905-522e-497d-9461-fd8486cd8500" providerId="ADAL" clId="{BB94CC75-5A8D-46EC-B3A7-5DEBDF7B6408}" dt="2022-09-17T13:08:00.993" v="1417" actId="255"/>
          <ac:spMkLst>
            <pc:docMk/>
            <pc:sldMk cId="3532259347" sldId="269"/>
            <ac:spMk id="8" creationId="{6CFB1398-76DF-0FBC-7A67-DD18D013FB1E}"/>
          </ac:spMkLst>
        </pc:spChg>
        <pc:spChg chg="add">
          <ac:chgData name="Emma Persson" userId="b1634905-522e-497d-9461-fd8486cd8500" providerId="ADAL" clId="{BB94CC75-5A8D-46EC-B3A7-5DEBDF7B6408}" dt="2022-09-17T13:08:10.022" v="1418" actId="11529"/>
          <ac:spMkLst>
            <pc:docMk/>
            <pc:sldMk cId="3532259347" sldId="269"/>
            <ac:spMk id="9" creationId="{5F73F709-E6E4-A59C-50D9-B0EB68A12452}"/>
          </ac:spMkLst>
        </pc:spChg>
        <pc:graphicFrameChg chg="add mod">
          <ac:chgData name="Emma Persson" userId="b1634905-522e-497d-9461-fd8486cd8500" providerId="ADAL" clId="{BB94CC75-5A8D-46EC-B3A7-5DEBDF7B6408}" dt="2022-09-17T13:06:14.292" v="1351" actId="1076"/>
          <ac:graphicFrameMkLst>
            <pc:docMk/>
            <pc:sldMk cId="3532259347" sldId="269"/>
            <ac:graphicFrameMk id="5" creationId="{36C7108E-C3FC-FBF6-9A23-04CFA9E930A0}"/>
          </ac:graphicFrameMkLst>
        </pc:graphicFrameChg>
        <pc:cxnChg chg="add del">
          <ac:chgData name="Emma Persson" userId="b1634905-522e-497d-9461-fd8486cd8500" providerId="ADAL" clId="{BB94CC75-5A8D-46EC-B3A7-5DEBDF7B6408}" dt="2022-09-17T13:06:48.896" v="1353" actId="11529"/>
          <ac:cxnSpMkLst>
            <pc:docMk/>
            <pc:sldMk cId="3532259347" sldId="269"/>
            <ac:cxnSpMk id="7" creationId="{BB5711EF-E912-D71F-340C-6A647B72CC17}"/>
          </ac:cxnSpMkLst>
        </pc:cxnChg>
      </pc:sldChg>
    </pc:docChg>
  </pc:docChgLst>
  <pc:docChgLst>
    <pc:chgData name="Ilkka Kemppainen" userId="488c6192-0747-4372-a8ab-4d4c200329d3" providerId="ADAL" clId="{2D8FAFDF-34F7-44F7-AC7A-CB756ECA2F99}"/>
    <pc:docChg chg="custSel addSld modSld sldOrd">
      <pc:chgData name="Ilkka Kemppainen" userId="488c6192-0747-4372-a8ab-4d4c200329d3" providerId="ADAL" clId="{2D8FAFDF-34F7-44F7-AC7A-CB756ECA2F99}" dt="2022-09-19T12:22:54.874" v="804" actId="27636"/>
      <pc:docMkLst>
        <pc:docMk/>
      </pc:docMkLst>
      <pc:sldChg chg="modSp mod ord">
        <pc:chgData name="Ilkka Kemppainen" userId="488c6192-0747-4372-a8ab-4d4c200329d3" providerId="ADAL" clId="{2D8FAFDF-34F7-44F7-AC7A-CB756ECA2F99}" dt="2022-09-16T12:05:10.370" v="769"/>
        <pc:sldMkLst>
          <pc:docMk/>
          <pc:sldMk cId="1340538214" sldId="256"/>
        </pc:sldMkLst>
        <pc:spChg chg="mod">
          <ac:chgData name="Ilkka Kemppainen" userId="488c6192-0747-4372-a8ab-4d4c200329d3" providerId="ADAL" clId="{2D8FAFDF-34F7-44F7-AC7A-CB756ECA2F99}" dt="2022-09-16T07:04:31.954" v="3" actId="1076"/>
          <ac:spMkLst>
            <pc:docMk/>
            <pc:sldMk cId="1340538214" sldId="256"/>
            <ac:spMk id="9" creationId="{5546C934-BC05-70F5-CF68-2BD55FE04940}"/>
          </ac:spMkLst>
        </pc:spChg>
        <pc:picChg chg="mod">
          <ac:chgData name="Ilkka Kemppainen" userId="488c6192-0747-4372-a8ab-4d4c200329d3" providerId="ADAL" clId="{2D8FAFDF-34F7-44F7-AC7A-CB756ECA2F99}" dt="2022-09-16T07:04:27.074" v="2" actId="1076"/>
          <ac:picMkLst>
            <pc:docMk/>
            <pc:sldMk cId="1340538214" sldId="256"/>
            <ac:picMk id="7" creationId="{E8DCCE75-5863-DE98-3FDD-AF1A8D0E260F}"/>
          </ac:picMkLst>
        </pc:picChg>
      </pc:sldChg>
      <pc:sldChg chg="addSp delSp modSp add mod">
        <pc:chgData name="Ilkka Kemppainen" userId="488c6192-0747-4372-a8ab-4d4c200329d3" providerId="ADAL" clId="{2D8FAFDF-34F7-44F7-AC7A-CB756ECA2F99}" dt="2022-09-19T11:59:22.575" v="800" actId="208"/>
        <pc:sldMkLst>
          <pc:docMk/>
          <pc:sldMk cId="3899887779" sldId="257"/>
        </pc:sldMkLst>
        <pc:spChg chg="mod">
          <ac:chgData name="Ilkka Kemppainen" userId="488c6192-0747-4372-a8ab-4d4c200329d3" providerId="ADAL" clId="{2D8FAFDF-34F7-44F7-AC7A-CB756ECA2F99}" dt="2022-09-16T07:30:33.165" v="191" actId="20577"/>
          <ac:spMkLst>
            <pc:docMk/>
            <pc:sldMk cId="3899887779" sldId="257"/>
            <ac:spMk id="2" creationId="{00000000-0000-0000-0000-000000000000}"/>
          </ac:spMkLst>
        </pc:spChg>
        <pc:spChg chg="add del mod">
          <ac:chgData name="Ilkka Kemppainen" userId="488c6192-0747-4372-a8ab-4d4c200329d3" providerId="ADAL" clId="{2D8FAFDF-34F7-44F7-AC7A-CB756ECA2F99}" dt="2022-09-16T07:30:47.215" v="195"/>
          <ac:spMkLst>
            <pc:docMk/>
            <pc:sldMk cId="3899887779" sldId="257"/>
            <ac:spMk id="3" creationId="{14723B45-B378-F8AC-83A7-0B1AFEDE9B01}"/>
          </ac:spMkLst>
        </pc:spChg>
        <pc:spChg chg="add mod">
          <ac:chgData name="Ilkka Kemppainen" userId="488c6192-0747-4372-a8ab-4d4c200329d3" providerId="ADAL" clId="{2D8FAFDF-34F7-44F7-AC7A-CB756ECA2F99}" dt="2022-09-16T08:06:25.016" v="689" actId="20577"/>
          <ac:spMkLst>
            <pc:docMk/>
            <pc:sldMk cId="3899887779" sldId="257"/>
            <ac:spMk id="4" creationId="{F64E1C97-500C-3478-CF67-717F6E01C722}"/>
          </ac:spMkLst>
        </pc:spChg>
        <pc:spChg chg="add mod">
          <ac:chgData name="Ilkka Kemppainen" userId="488c6192-0747-4372-a8ab-4d4c200329d3" providerId="ADAL" clId="{2D8FAFDF-34F7-44F7-AC7A-CB756ECA2F99}" dt="2022-09-16T07:52:17.153" v="603" actId="1076"/>
          <ac:spMkLst>
            <pc:docMk/>
            <pc:sldMk cId="3899887779" sldId="257"/>
            <ac:spMk id="6" creationId="{778EE7C7-3431-95FE-2D0D-13EAB8E0B48F}"/>
          </ac:spMkLst>
        </pc:spChg>
        <pc:spChg chg="del mod">
          <ac:chgData name="Ilkka Kemppainen" userId="488c6192-0747-4372-a8ab-4d4c200329d3" providerId="ADAL" clId="{2D8FAFDF-34F7-44F7-AC7A-CB756ECA2F99}" dt="2022-09-16T07:28:11.685" v="8" actId="478"/>
          <ac:spMkLst>
            <pc:docMk/>
            <pc:sldMk cId="3899887779" sldId="257"/>
            <ac:spMk id="8" creationId="{42507E9C-277C-01A3-20B2-B2DDFC9C5631}"/>
          </ac:spMkLst>
        </pc:spChg>
        <pc:spChg chg="del">
          <ac:chgData name="Ilkka Kemppainen" userId="488c6192-0747-4372-a8ab-4d4c200329d3" providerId="ADAL" clId="{2D8FAFDF-34F7-44F7-AC7A-CB756ECA2F99}" dt="2022-09-16T07:28:13.848" v="9" actId="478"/>
          <ac:spMkLst>
            <pc:docMk/>
            <pc:sldMk cId="3899887779" sldId="257"/>
            <ac:spMk id="9" creationId="{5546C934-BC05-70F5-CF68-2BD55FE04940}"/>
          </ac:spMkLst>
        </pc:spChg>
        <pc:graphicFrameChg chg="add mod">
          <ac:chgData name="Ilkka Kemppainen" userId="488c6192-0747-4372-a8ab-4d4c200329d3" providerId="ADAL" clId="{2D8FAFDF-34F7-44F7-AC7A-CB756ECA2F99}" dt="2022-09-19T11:59:22.575" v="800" actId="208"/>
          <ac:graphicFrameMkLst>
            <pc:docMk/>
            <pc:sldMk cId="3899887779" sldId="257"/>
            <ac:graphicFrameMk id="7" creationId="{E375C28F-5A4C-4939-8FBC-03486A5BE9B6}"/>
          </ac:graphicFrameMkLst>
        </pc:graphicFrameChg>
        <pc:graphicFrameChg chg="add del mod">
          <ac:chgData name="Ilkka Kemppainen" userId="488c6192-0747-4372-a8ab-4d4c200329d3" providerId="ADAL" clId="{2D8FAFDF-34F7-44F7-AC7A-CB756ECA2F99}" dt="2022-09-16T07:45:06.567" v="196" actId="478"/>
          <ac:graphicFrameMkLst>
            <pc:docMk/>
            <pc:sldMk cId="3899887779" sldId="257"/>
            <ac:graphicFrameMk id="10" creationId="{0BB2E762-81CC-3979-0E6D-6818786C7076}"/>
          </ac:graphicFrameMkLst>
        </pc:graphicFrameChg>
        <pc:graphicFrameChg chg="add del mod">
          <ac:chgData name="Ilkka Kemppainen" userId="488c6192-0747-4372-a8ab-4d4c200329d3" providerId="ADAL" clId="{2D8FAFDF-34F7-44F7-AC7A-CB756ECA2F99}" dt="2022-09-19T11:52:42.765" v="774" actId="478"/>
          <ac:graphicFrameMkLst>
            <pc:docMk/>
            <pc:sldMk cId="3899887779" sldId="257"/>
            <ac:graphicFrameMk id="11" creationId="{0BB2E762-81CC-3979-0E6D-6818786C7076}"/>
          </ac:graphicFrameMkLst>
        </pc:graphicFrameChg>
        <pc:picChg chg="del">
          <ac:chgData name="Ilkka Kemppainen" userId="488c6192-0747-4372-a8ab-4d4c200329d3" providerId="ADAL" clId="{2D8FAFDF-34F7-44F7-AC7A-CB756ECA2F99}" dt="2022-09-16T07:28:06.420" v="5" actId="478"/>
          <ac:picMkLst>
            <pc:docMk/>
            <pc:sldMk cId="3899887779" sldId="257"/>
            <ac:picMk id="5" creationId="{CF4B2FD2-635C-9867-5849-39FA7DC4A1CF}"/>
          </ac:picMkLst>
        </pc:picChg>
        <pc:picChg chg="del">
          <ac:chgData name="Ilkka Kemppainen" userId="488c6192-0747-4372-a8ab-4d4c200329d3" providerId="ADAL" clId="{2D8FAFDF-34F7-44F7-AC7A-CB756ECA2F99}" dt="2022-09-16T07:28:08.030" v="6" actId="478"/>
          <ac:picMkLst>
            <pc:docMk/>
            <pc:sldMk cId="3899887779" sldId="257"/>
            <ac:picMk id="7" creationId="{E8DCCE75-5863-DE98-3FDD-AF1A8D0E260F}"/>
          </ac:picMkLst>
        </pc:picChg>
      </pc:sldChg>
      <pc:sldChg chg="addSp modSp mod">
        <pc:chgData name="Ilkka Kemppainen" userId="488c6192-0747-4372-a8ab-4d4c200329d3" providerId="ADAL" clId="{2D8FAFDF-34F7-44F7-AC7A-CB756ECA2F99}" dt="2022-09-19T12:22:54.874" v="804" actId="27636"/>
        <pc:sldMkLst>
          <pc:docMk/>
          <pc:sldMk cId="1159247011" sldId="258"/>
        </pc:sldMkLst>
        <pc:spChg chg="mod">
          <ac:chgData name="Ilkka Kemppainen" userId="488c6192-0747-4372-a8ab-4d4c200329d3" providerId="ADAL" clId="{2D8FAFDF-34F7-44F7-AC7A-CB756ECA2F99}" dt="2022-09-19T12:22:54.874" v="804" actId="27636"/>
          <ac:spMkLst>
            <pc:docMk/>
            <pc:sldMk cId="1159247011" sldId="258"/>
            <ac:spMk id="4" creationId="{E1181A6C-FC13-C05A-B91C-86F2ED1F0294}"/>
          </ac:spMkLst>
        </pc:spChg>
        <pc:spChg chg="add mod">
          <ac:chgData name="Ilkka Kemppainen" userId="488c6192-0747-4372-a8ab-4d4c200329d3" providerId="ADAL" clId="{2D8FAFDF-34F7-44F7-AC7A-CB756ECA2F99}" dt="2022-09-16T11:59:37.391" v="703"/>
          <ac:spMkLst>
            <pc:docMk/>
            <pc:sldMk cId="1159247011" sldId="258"/>
            <ac:spMk id="19" creationId="{1E48CBCB-5210-E609-451B-2A49213ECAD7}"/>
          </ac:spMkLst>
        </pc:spChg>
      </pc:sldChg>
      <pc:sldChg chg="addSp modSp">
        <pc:chgData name="Ilkka Kemppainen" userId="488c6192-0747-4372-a8ab-4d4c200329d3" providerId="ADAL" clId="{2D8FAFDF-34F7-44F7-AC7A-CB756ECA2F99}" dt="2022-09-16T11:59:38.650" v="704"/>
        <pc:sldMkLst>
          <pc:docMk/>
          <pc:sldMk cId="4185280923" sldId="259"/>
        </pc:sldMkLst>
        <pc:spChg chg="add mod">
          <ac:chgData name="Ilkka Kemppainen" userId="488c6192-0747-4372-a8ab-4d4c200329d3" providerId="ADAL" clId="{2D8FAFDF-34F7-44F7-AC7A-CB756ECA2F99}" dt="2022-09-16T11:59:38.650" v="704"/>
          <ac:spMkLst>
            <pc:docMk/>
            <pc:sldMk cId="4185280923" sldId="259"/>
            <ac:spMk id="7" creationId="{B31BF0DD-594C-7920-51AB-DE54E6D45C55}"/>
          </ac:spMkLst>
        </pc:spChg>
      </pc:sldChg>
      <pc:sldChg chg="addSp delSp modSp mod">
        <pc:chgData name="Ilkka Kemppainen" userId="488c6192-0747-4372-a8ab-4d4c200329d3" providerId="ADAL" clId="{2D8FAFDF-34F7-44F7-AC7A-CB756ECA2F99}" dt="2022-09-16T12:01:55.117" v="767" actId="20577"/>
        <pc:sldMkLst>
          <pc:docMk/>
          <pc:sldMk cId="1712315681" sldId="260"/>
        </pc:sldMkLst>
        <pc:spChg chg="mod">
          <ac:chgData name="Ilkka Kemppainen" userId="488c6192-0747-4372-a8ab-4d4c200329d3" providerId="ADAL" clId="{2D8FAFDF-34F7-44F7-AC7A-CB756ECA2F99}" dt="2022-09-16T12:01:55.117" v="767" actId="20577"/>
          <ac:spMkLst>
            <pc:docMk/>
            <pc:sldMk cId="1712315681" sldId="260"/>
            <ac:spMk id="2" creationId="{48A72687-D03B-3005-D782-78E6C349AD78}"/>
          </ac:spMkLst>
        </pc:spChg>
        <pc:spChg chg="del">
          <ac:chgData name="Ilkka Kemppainen" userId="488c6192-0747-4372-a8ab-4d4c200329d3" providerId="ADAL" clId="{2D8FAFDF-34F7-44F7-AC7A-CB756ECA2F99}" dt="2022-09-16T11:58:17.221" v="698" actId="931"/>
          <ac:spMkLst>
            <pc:docMk/>
            <pc:sldMk cId="1712315681" sldId="260"/>
            <ac:spMk id="4" creationId="{4410CB86-FB22-1AC7-4529-6F64B35C1E90}"/>
          </ac:spMkLst>
        </pc:spChg>
        <pc:spChg chg="add mod">
          <ac:chgData name="Ilkka Kemppainen" userId="488c6192-0747-4372-a8ab-4d4c200329d3" providerId="ADAL" clId="{2D8FAFDF-34F7-44F7-AC7A-CB756ECA2F99}" dt="2022-09-16T11:59:40.500" v="705"/>
          <ac:spMkLst>
            <pc:docMk/>
            <pc:sldMk cId="1712315681" sldId="260"/>
            <ac:spMk id="11" creationId="{115F274B-ACD9-9709-4046-58322E3D7204}"/>
          </ac:spMkLst>
        </pc:spChg>
        <pc:graphicFrameChg chg="add mod ord modGraphic">
          <ac:chgData name="Ilkka Kemppainen" userId="488c6192-0747-4372-a8ab-4d4c200329d3" providerId="ADAL" clId="{2D8FAFDF-34F7-44F7-AC7A-CB756ECA2F99}" dt="2022-09-16T11:58:50.024" v="702" actId="14100"/>
          <ac:graphicFrameMkLst>
            <pc:docMk/>
            <pc:sldMk cId="1712315681" sldId="260"/>
            <ac:graphicFrameMk id="5" creationId="{59F20CD6-3AB8-9CD4-2480-71B85EBD2CF5}"/>
          </ac:graphicFrameMkLst>
        </pc:graphicFrameChg>
      </pc:sldChg>
      <pc:sldChg chg="modSp mod">
        <pc:chgData name="Ilkka Kemppainen" userId="488c6192-0747-4372-a8ab-4d4c200329d3" providerId="ADAL" clId="{2D8FAFDF-34F7-44F7-AC7A-CB756ECA2F99}" dt="2022-09-16T12:09:07.065" v="773" actId="20577"/>
        <pc:sldMkLst>
          <pc:docMk/>
          <pc:sldMk cId="1528765153" sldId="261"/>
        </pc:sldMkLst>
        <pc:spChg chg="mod">
          <ac:chgData name="Ilkka Kemppainen" userId="488c6192-0747-4372-a8ab-4d4c200329d3" providerId="ADAL" clId="{2D8FAFDF-34F7-44F7-AC7A-CB756ECA2F99}" dt="2022-09-16T12:09:07.065" v="773" actId="20577"/>
          <ac:spMkLst>
            <pc:docMk/>
            <pc:sldMk cId="1528765153" sldId="261"/>
            <ac:spMk id="2" creationId="{3260ED4D-CE5F-435E-C67C-4CA6F4C2A904}"/>
          </ac:spMkLst>
        </pc:spChg>
      </pc:sldChg>
      <pc:sldChg chg="modSp mod">
        <pc:chgData name="Ilkka Kemppainen" userId="488c6192-0747-4372-a8ab-4d4c200329d3" providerId="ADAL" clId="{2D8FAFDF-34F7-44F7-AC7A-CB756ECA2F99}" dt="2022-09-19T12:00:41.415" v="802" actId="20577"/>
        <pc:sldMkLst>
          <pc:docMk/>
          <pc:sldMk cId="4059387312" sldId="268"/>
        </pc:sldMkLst>
        <pc:spChg chg="mod">
          <ac:chgData name="Ilkka Kemppainen" userId="488c6192-0747-4372-a8ab-4d4c200329d3" providerId="ADAL" clId="{2D8FAFDF-34F7-44F7-AC7A-CB756ECA2F99}" dt="2022-09-19T12:00:41.415" v="802" actId="20577"/>
          <ac:spMkLst>
            <pc:docMk/>
            <pc:sldMk cId="4059387312" sldId="268"/>
            <ac:spMk id="5" creationId="{67E95BB4-71F0-4980-8311-C68452C038E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regionjh-my.sharepoint.com/personal/emma_g_persson_regionjh_se/Documents/Emma%20och%20Ilkka%20gemensamma/2022/N&#228;ringslivsdialog_postcovid_bisnis%20analys/Uppdateras/B%20Utrikesf&#246;dda%20unga%20och%20funktionsnedsatta.xlsx" TargetMode="External"/><Relationship Id="rId4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3136334094852"/>
          <c:y val="7.360014674935797E-2"/>
          <c:w val="0.62241065039128651"/>
          <c:h val="0.81075240664885107"/>
        </c:manualLayout>
      </c:layout>
      <c:lineChart>
        <c:grouping val="standard"/>
        <c:varyColors val="0"/>
        <c:ser>
          <c:idx val="0"/>
          <c:order val="0"/>
          <c:tx>
            <c:strRef>
              <c:f>Tidsserier!$C$1</c:f>
              <c:strCache>
                <c:ptCount val="1"/>
                <c:pt idx="0">
                  <c:v>Riket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Tidsserier!$C$2:$C$33</c:f>
              <c:numCache>
                <c:formatCode>0.00%</c:formatCode>
                <c:ptCount val="32"/>
                <c:pt idx="0">
                  <c:v>7.3999999999999996E-2</c:v>
                </c:pt>
                <c:pt idx="1">
                  <c:v>7.3999999999999996E-2</c:v>
                </c:pt>
                <c:pt idx="2">
                  <c:v>7.5999999999999998E-2</c:v>
                </c:pt>
                <c:pt idx="3">
                  <c:v>8.1000000000000003E-2</c:v>
                </c:pt>
                <c:pt idx="4">
                  <c:v>8.5000000000000006E-2</c:v>
                </c:pt>
                <c:pt idx="5">
                  <c:v>0.09</c:v>
                </c:pt>
                <c:pt idx="6">
                  <c:v>9.1999999999999998E-2</c:v>
                </c:pt>
                <c:pt idx="7">
                  <c:v>9.0999999999999998E-2</c:v>
                </c:pt>
                <c:pt idx="8">
                  <c:v>0.09</c:v>
                </c:pt>
                <c:pt idx="9">
                  <c:v>8.7999999999999995E-2</c:v>
                </c:pt>
                <c:pt idx="10">
                  <c:v>8.6999999999999994E-2</c:v>
                </c:pt>
                <c:pt idx="11">
                  <c:v>8.7999999999999995E-2</c:v>
                </c:pt>
                <c:pt idx="12">
                  <c:v>8.7999999999999995E-2</c:v>
                </c:pt>
                <c:pt idx="13">
                  <c:v>8.6999999999999994E-2</c:v>
                </c:pt>
                <c:pt idx="14">
                  <c:v>8.4000000000000005E-2</c:v>
                </c:pt>
                <c:pt idx="15">
                  <c:v>8.2000000000000003E-2</c:v>
                </c:pt>
                <c:pt idx="16">
                  <c:v>7.9000000000000001E-2</c:v>
                </c:pt>
                <c:pt idx="17">
                  <c:v>7.9000000000000001E-2</c:v>
                </c:pt>
                <c:pt idx="18">
                  <c:v>7.9000000000000001E-2</c:v>
                </c:pt>
                <c:pt idx="19">
                  <c:v>7.6999999999999999E-2</c:v>
                </c:pt>
                <c:pt idx="20">
                  <c:v>7.4999999999999997E-2</c:v>
                </c:pt>
                <c:pt idx="21">
                  <c:v>7.2999999999999995E-2</c:v>
                </c:pt>
                <c:pt idx="22">
                  <c:v>7.1999999999999995E-2</c:v>
                </c:pt>
                <c:pt idx="23">
                  <c:v>7.1999999999999995E-2</c:v>
                </c:pt>
                <c:pt idx="24">
                  <c:v>7.2999999999999995E-2</c:v>
                </c:pt>
                <c:pt idx="25">
                  <c:v>7.1999999999999995E-2</c:v>
                </c:pt>
                <c:pt idx="26">
                  <c:v>7.0000000000000007E-2</c:v>
                </c:pt>
                <c:pt idx="27">
                  <c:v>6.8000000000000005E-2</c:v>
                </c:pt>
                <c:pt idx="28">
                  <c:v>6.6000000000000003E-2</c:v>
                </c:pt>
                <c:pt idx="29">
                  <c:v>6.6000000000000003E-2</c:v>
                </c:pt>
                <c:pt idx="30">
                  <c:v>6.7000000000000004E-2</c:v>
                </c:pt>
                <c:pt idx="31">
                  <c:v>6.6000000000000003E-2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9F-4B38-9B2F-48D2C242B3D0}"/>
            </c:ext>
          </c:extLst>
        </c:ser>
        <c:ser>
          <c:idx val="1"/>
          <c:order val="1"/>
          <c:tx>
            <c:strRef>
              <c:f>Tidsserier!$D$1</c:f>
              <c:strCache>
                <c:ptCount val="1"/>
                <c:pt idx="0">
                  <c:v>Jämtlands län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Tidsserier!$D$2:$D$33</c:f>
              <c:numCache>
                <c:formatCode>0.00%</c:formatCode>
                <c:ptCount val="32"/>
                <c:pt idx="0">
                  <c:v>6.5000000000000002E-2</c:v>
                </c:pt>
                <c:pt idx="1">
                  <c:v>6.3E-2</c:v>
                </c:pt>
                <c:pt idx="2">
                  <c:v>6.4000000000000001E-2</c:v>
                </c:pt>
                <c:pt idx="3">
                  <c:v>7.2999999999999995E-2</c:v>
                </c:pt>
                <c:pt idx="4">
                  <c:v>7.5999999999999998E-2</c:v>
                </c:pt>
                <c:pt idx="5">
                  <c:v>7.8E-2</c:v>
                </c:pt>
                <c:pt idx="6">
                  <c:v>7.6999999999999999E-2</c:v>
                </c:pt>
                <c:pt idx="7">
                  <c:v>7.4999999999999997E-2</c:v>
                </c:pt>
                <c:pt idx="8">
                  <c:v>7.2999999999999995E-2</c:v>
                </c:pt>
                <c:pt idx="9">
                  <c:v>7.1999999999999995E-2</c:v>
                </c:pt>
                <c:pt idx="10">
                  <c:v>7.0999999999999994E-2</c:v>
                </c:pt>
                <c:pt idx="11">
                  <c:v>7.1999999999999995E-2</c:v>
                </c:pt>
                <c:pt idx="12">
                  <c:v>7.1999999999999995E-2</c:v>
                </c:pt>
                <c:pt idx="13">
                  <c:v>7.0000000000000007E-2</c:v>
                </c:pt>
                <c:pt idx="14">
                  <c:v>6.8000000000000005E-2</c:v>
                </c:pt>
                <c:pt idx="15">
                  <c:v>6.6000000000000003E-2</c:v>
                </c:pt>
                <c:pt idx="16">
                  <c:v>6.3E-2</c:v>
                </c:pt>
                <c:pt idx="17">
                  <c:v>6.0999999999999999E-2</c:v>
                </c:pt>
                <c:pt idx="18">
                  <c:v>5.8999999999999997E-2</c:v>
                </c:pt>
                <c:pt idx="19">
                  <c:v>5.8000000000000003E-2</c:v>
                </c:pt>
                <c:pt idx="20">
                  <c:v>5.8000000000000003E-2</c:v>
                </c:pt>
                <c:pt idx="21">
                  <c:v>5.6000000000000001E-2</c:v>
                </c:pt>
                <c:pt idx="22">
                  <c:v>5.3999999999999999E-2</c:v>
                </c:pt>
                <c:pt idx="23">
                  <c:v>5.3999999999999999E-2</c:v>
                </c:pt>
                <c:pt idx="24">
                  <c:v>5.3999999999999999E-2</c:v>
                </c:pt>
                <c:pt idx="25">
                  <c:v>5.1999999999999998E-2</c:v>
                </c:pt>
                <c:pt idx="26">
                  <c:v>5.1999999999999998E-2</c:v>
                </c:pt>
                <c:pt idx="27">
                  <c:v>5.0999999999999997E-2</c:v>
                </c:pt>
                <c:pt idx="28">
                  <c:v>4.8000000000000001E-2</c:v>
                </c:pt>
                <c:pt idx="29">
                  <c:v>4.7E-2</c:v>
                </c:pt>
                <c:pt idx="30">
                  <c:v>4.5999999999999999E-2</c:v>
                </c:pt>
                <c:pt idx="31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9F-4B38-9B2F-48D2C242B3D0}"/>
            </c:ext>
          </c:extLst>
        </c:ser>
        <c:ser>
          <c:idx val="2"/>
          <c:order val="2"/>
          <c:tx>
            <c:strRef>
              <c:f>Tidsserier!$E$1</c:f>
              <c:strCache>
                <c:ptCount val="1"/>
                <c:pt idx="0">
                  <c:v>Berg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Tidsserier!$E$2:$E$33</c:f>
              <c:numCache>
                <c:formatCode>0.00%</c:formatCode>
                <c:ptCount val="32"/>
                <c:pt idx="0">
                  <c:v>5.7000000000000002E-2</c:v>
                </c:pt>
                <c:pt idx="1">
                  <c:v>5.7000000000000002E-2</c:v>
                </c:pt>
                <c:pt idx="2">
                  <c:v>5.3999999999999999E-2</c:v>
                </c:pt>
                <c:pt idx="3">
                  <c:v>6.4000000000000001E-2</c:v>
                </c:pt>
                <c:pt idx="4">
                  <c:v>6.8000000000000005E-2</c:v>
                </c:pt>
                <c:pt idx="5">
                  <c:v>7.2999999999999995E-2</c:v>
                </c:pt>
                <c:pt idx="6">
                  <c:v>7.1999999999999995E-2</c:v>
                </c:pt>
                <c:pt idx="7">
                  <c:v>7.0999999999999994E-2</c:v>
                </c:pt>
                <c:pt idx="8">
                  <c:v>6.8000000000000005E-2</c:v>
                </c:pt>
                <c:pt idx="9">
                  <c:v>6.7000000000000004E-2</c:v>
                </c:pt>
                <c:pt idx="10">
                  <c:v>6.8000000000000005E-2</c:v>
                </c:pt>
                <c:pt idx="11">
                  <c:v>7.0000000000000007E-2</c:v>
                </c:pt>
                <c:pt idx="12">
                  <c:v>6.6000000000000003E-2</c:v>
                </c:pt>
                <c:pt idx="13">
                  <c:v>6.5000000000000002E-2</c:v>
                </c:pt>
                <c:pt idx="14">
                  <c:v>6.0999999999999999E-2</c:v>
                </c:pt>
                <c:pt idx="15">
                  <c:v>6.0999999999999999E-2</c:v>
                </c:pt>
                <c:pt idx="16">
                  <c:v>5.1999999999999998E-2</c:v>
                </c:pt>
                <c:pt idx="17">
                  <c:v>5.2999999999999999E-2</c:v>
                </c:pt>
                <c:pt idx="18">
                  <c:v>5.6000000000000001E-2</c:v>
                </c:pt>
                <c:pt idx="19">
                  <c:v>5.7000000000000002E-2</c:v>
                </c:pt>
                <c:pt idx="20">
                  <c:v>5.5E-2</c:v>
                </c:pt>
                <c:pt idx="21">
                  <c:v>5.3999999999999999E-2</c:v>
                </c:pt>
                <c:pt idx="22">
                  <c:v>5.3999999999999999E-2</c:v>
                </c:pt>
                <c:pt idx="23">
                  <c:v>5.3999999999999999E-2</c:v>
                </c:pt>
                <c:pt idx="24">
                  <c:v>5.8999999999999997E-2</c:v>
                </c:pt>
                <c:pt idx="25">
                  <c:v>5.8000000000000003E-2</c:v>
                </c:pt>
                <c:pt idx="26">
                  <c:v>5.8999999999999997E-2</c:v>
                </c:pt>
                <c:pt idx="27">
                  <c:v>0.06</c:v>
                </c:pt>
                <c:pt idx="28">
                  <c:v>5.3999999999999999E-2</c:v>
                </c:pt>
                <c:pt idx="29">
                  <c:v>5.1999999999999998E-2</c:v>
                </c:pt>
                <c:pt idx="30">
                  <c:v>4.8000000000000001E-2</c:v>
                </c:pt>
                <c:pt idx="31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9F-4B38-9B2F-48D2C242B3D0}"/>
            </c:ext>
          </c:extLst>
        </c:ser>
        <c:ser>
          <c:idx val="3"/>
          <c:order val="3"/>
          <c:tx>
            <c:strRef>
              <c:f>Tidsserier!$F$1</c:f>
              <c:strCache>
                <c:ptCount val="1"/>
                <c:pt idx="0">
                  <c:v>Bräcke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Tidsserier!$F$2:$F$33</c:f>
              <c:numCache>
                <c:formatCode>0.00%</c:formatCode>
                <c:ptCount val="32"/>
                <c:pt idx="0">
                  <c:v>0.08</c:v>
                </c:pt>
                <c:pt idx="1">
                  <c:v>7.2999999999999995E-2</c:v>
                </c:pt>
                <c:pt idx="2">
                  <c:v>7.0999999999999994E-2</c:v>
                </c:pt>
                <c:pt idx="3">
                  <c:v>7.5999999999999998E-2</c:v>
                </c:pt>
                <c:pt idx="4">
                  <c:v>7.9000000000000001E-2</c:v>
                </c:pt>
                <c:pt idx="5">
                  <c:v>8.1000000000000003E-2</c:v>
                </c:pt>
                <c:pt idx="6">
                  <c:v>8.2000000000000003E-2</c:v>
                </c:pt>
                <c:pt idx="7">
                  <c:v>8.4000000000000005E-2</c:v>
                </c:pt>
                <c:pt idx="8">
                  <c:v>8.1000000000000003E-2</c:v>
                </c:pt>
                <c:pt idx="9">
                  <c:v>8.4000000000000005E-2</c:v>
                </c:pt>
                <c:pt idx="10">
                  <c:v>8.7999999999999995E-2</c:v>
                </c:pt>
                <c:pt idx="11">
                  <c:v>0.09</c:v>
                </c:pt>
                <c:pt idx="12">
                  <c:v>9.4E-2</c:v>
                </c:pt>
                <c:pt idx="13">
                  <c:v>9.1999999999999998E-2</c:v>
                </c:pt>
                <c:pt idx="14">
                  <c:v>8.3000000000000004E-2</c:v>
                </c:pt>
                <c:pt idx="15">
                  <c:v>7.9000000000000001E-2</c:v>
                </c:pt>
                <c:pt idx="16">
                  <c:v>7.3999999999999996E-2</c:v>
                </c:pt>
                <c:pt idx="17">
                  <c:v>7.2999999999999995E-2</c:v>
                </c:pt>
                <c:pt idx="18">
                  <c:v>7.2999999999999995E-2</c:v>
                </c:pt>
                <c:pt idx="19">
                  <c:v>6.9000000000000006E-2</c:v>
                </c:pt>
                <c:pt idx="20">
                  <c:v>6.9000000000000006E-2</c:v>
                </c:pt>
                <c:pt idx="21">
                  <c:v>6.7000000000000004E-2</c:v>
                </c:pt>
                <c:pt idx="22">
                  <c:v>6.4000000000000001E-2</c:v>
                </c:pt>
                <c:pt idx="23">
                  <c:v>6.7000000000000004E-2</c:v>
                </c:pt>
                <c:pt idx="24">
                  <c:v>6.8000000000000005E-2</c:v>
                </c:pt>
                <c:pt idx="25">
                  <c:v>6.4000000000000001E-2</c:v>
                </c:pt>
                <c:pt idx="26">
                  <c:v>6.5000000000000002E-2</c:v>
                </c:pt>
                <c:pt idx="27">
                  <c:v>6.3E-2</c:v>
                </c:pt>
                <c:pt idx="28">
                  <c:v>5.7000000000000002E-2</c:v>
                </c:pt>
                <c:pt idx="29">
                  <c:v>6.0999999999999999E-2</c:v>
                </c:pt>
                <c:pt idx="30">
                  <c:v>5.6000000000000001E-2</c:v>
                </c:pt>
                <c:pt idx="31">
                  <c:v>5.8000000000000003E-2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9F-4B38-9B2F-48D2C242B3D0}"/>
            </c:ext>
          </c:extLst>
        </c:ser>
        <c:ser>
          <c:idx val="4"/>
          <c:order val="4"/>
          <c:tx>
            <c:strRef>
              <c:f>Tidsserier!$G$1</c:f>
              <c:strCache>
                <c:ptCount val="1"/>
                <c:pt idx="0">
                  <c:v>Härjedalen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Tidsserier!$G$2:$G$33</c:f>
              <c:numCache>
                <c:formatCode>0.00%</c:formatCode>
                <c:ptCount val="32"/>
                <c:pt idx="0">
                  <c:v>5.7000000000000002E-2</c:v>
                </c:pt>
                <c:pt idx="1">
                  <c:v>5.7000000000000002E-2</c:v>
                </c:pt>
                <c:pt idx="2">
                  <c:v>5.6000000000000001E-2</c:v>
                </c:pt>
                <c:pt idx="3">
                  <c:v>7.2999999999999995E-2</c:v>
                </c:pt>
                <c:pt idx="4">
                  <c:v>7.6999999999999999E-2</c:v>
                </c:pt>
                <c:pt idx="5">
                  <c:v>7.5999999999999998E-2</c:v>
                </c:pt>
                <c:pt idx="6">
                  <c:v>7.2999999999999995E-2</c:v>
                </c:pt>
                <c:pt idx="7">
                  <c:v>6.5000000000000002E-2</c:v>
                </c:pt>
                <c:pt idx="8">
                  <c:v>6.4000000000000001E-2</c:v>
                </c:pt>
                <c:pt idx="9">
                  <c:v>6.0999999999999999E-2</c:v>
                </c:pt>
                <c:pt idx="10">
                  <c:v>6.0999999999999999E-2</c:v>
                </c:pt>
                <c:pt idx="11">
                  <c:v>6.2E-2</c:v>
                </c:pt>
                <c:pt idx="12">
                  <c:v>6.3E-2</c:v>
                </c:pt>
                <c:pt idx="13">
                  <c:v>6.2E-2</c:v>
                </c:pt>
                <c:pt idx="14">
                  <c:v>6.2E-2</c:v>
                </c:pt>
                <c:pt idx="15">
                  <c:v>6.4000000000000001E-2</c:v>
                </c:pt>
                <c:pt idx="16">
                  <c:v>6.7000000000000004E-2</c:v>
                </c:pt>
                <c:pt idx="17">
                  <c:v>6.2E-2</c:v>
                </c:pt>
                <c:pt idx="18">
                  <c:v>5.3999999999999999E-2</c:v>
                </c:pt>
                <c:pt idx="19">
                  <c:v>5.1999999999999998E-2</c:v>
                </c:pt>
                <c:pt idx="20">
                  <c:v>4.9000000000000002E-2</c:v>
                </c:pt>
                <c:pt idx="21">
                  <c:v>4.9000000000000002E-2</c:v>
                </c:pt>
                <c:pt idx="22">
                  <c:v>0.05</c:v>
                </c:pt>
                <c:pt idx="23">
                  <c:v>4.5999999999999999E-2</c:v>
                </c:pt>
                <c:pt idx="24">
                  <c:v>4.4999999999999998E-2</c:v>
                </c:pt>
                <c:pt idx="25">
                  <c:v>4.3999999999999997E-2</c:v>
                </c:pt>
                <c:pt idx="26">
                  <c:v>4.3999999999999997E-2</c:v>
                </c:pt>
                <c:pt idx="27">
                  <c:v>4.8000000000000001E-2</c:v>
                </c:pt>
                <c:pt idx="28">
                  <c:v>4.2999999999999997E-2</c:v>
                </c:pt>
                <c:pt idx="29">
                  <c:v>0.04</c:v>
                </c:pt>
                <c:pt idx="30">
                  <c:v>0.04</c:v>
                </c:pt>
                <c:pt idx="31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9F-4B38-9B2F-48D2C242B3D0}"/>
            </c:ext>
          </c:extLst>
        </c:ser>
        <c:ser>
          <c:idx val="5"/>
          <c:order val="5"/>
          <c:tx>
            <c:strRef>
              <c:f>Tidsserier!$H$1</c:f>
              <c:strCache>
                <c:ptCount val="1"/>
                <c:pt idx="0">
                  <c:v>Krokom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Tidsserier!$H$2:$H$33</c:f>
              <c:numCache>
                <c:formatCode>0.00%</c:formatCode>
                <c:ptCount val="32"/>
                <c:pt idx="0">
                  <c:v>5.0999999999999997E-2</c:v>
                </c:pt>
                <c:pt idx="1">
                  <c:v>4.8000000000000001E-2</c:v>
                </c:pt>
                <c:pt idx="2">
                  <c:v>4.8000000000000001E-2</c:v>
                </c:pt>
                <c:pt idx="3">
                  <c:v>0.05</c:v>
                </c:pt>
                <c:pt idx="4">
                  <c:v>5.1999999999999998E-2</c:v>
                </c:pt>
                <c:pt idx="5">
                  <c:v>5.5E-2</c:v>
                </c:pt>
                <c:pt idx="6">
                  <c:v>5.6000000000000001E-2</c:v>
                </c:pt>
                <c:pt idx="7">
                  <c:v>5.2999999999999999E-2</c:v>
                </c:pt>
                <c:pt idx="8">
                  <c:v>0.05</c:v>
                </c:pt>
                <c:pt idx="9">
                  <c:v>0.05</c:v>
                </c:pt>
                <c:pt idx="10">
                  <c:v>4.9000000000000002E-2</c:v>
                </c:pt>
                <c:pt idx="11">
                  <c:v>5.1999999999999998E-2</c:v>
                </c:pt>
                <c:pt idx="12">
                  <c:v>5.2999999999999999E-2</c:v>
                </c:pt>
                <c:pt idx="13">
                  <c:v>5.1999999999999998E-2</c:v>
                </c:pt>
                <c:pt idx="14">
                  <c:v>4.9000000000000002E-2</c:v>
                </c:pt>
                <c:pt idx="15">
                  <c:v>4.8000000000000001E-2</c:v>
                </c:pt>
                <c:pt idx="16">
                  <c:v>4.5999999999999999E-2</c:v>
                </c:pt>
                <c:pt idx="17">
                  <c:v>4.2000000000000003E-2</c:v>
                </c:pt>
                <c:pt idx="18">
                  <c:v>4.1000000000000002E-2</c:v>
                </c:pt>
                <c:pt idx="19">
                  <c:v>4.1000000000000002E-2</c:v>
                </c:pt>
                <c:pt idx="20">
                  <c:v>4.1000000000000002E-2</c:v>
                </c:pt>
                <c:pt idx="21">
                  <c:v>0.04</c:v>
                </c:pt>
                <c:pt idx="22">
                  <c:v>3.7999999999999999E-2</c:v>
                </c:pt>
                <c:pt idx="23">
                  <c:v>3.7999999999999999E-2</c:v>
                </c:pt>
                <c:pt idx="24">
                  <c:v>3.6999999999999998E-2</c:v>
                </c:pt>
                <c:pt idx="25">
                  <c:v>3.5999999999999997E-2</c:v>
                </c:pt>
                <c:pt idx="26">
                  <c:v>3.6999999999999998E-2</c:v>
                </c:pt>
                <c:pt idx="27">
                  <c:v>3.3000000000000002E-2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0.03</c:v>
                </c:pt>
                <c:pt idx="31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9F-4B38-9B2F-48D2C242B3D0}"/>
            </c:ext>
          </c:extLst>
        </c:ser>
        <c:ser>
          <c:idx val="6"/>
          <c:order val="6"/>
          <c:tx>
            <c:strRef>
              <c:f>Tidsserier!$I$1</c:f>
              <c:strCache>
                <c:ptCount val="1"/>
                <c:pt idx="0">
                  <c:v>Ragunda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Tidsserier!$I$2:$I$33</c:f>
              <c:numCache>
                <c:formatCode>0.00%</c:formatCode>
                <c:ptCount val="32"/>
                <c:pt idx="0">
                  <c:v>0.09</c:v>
                </c:pt>
                <c:pt idx="1">
                  <c:v>9.1999999999999998E-2</c:v>
                </c:pt>
                <c:pt idx="2">
                  <c:v>9.0999999999999998E-2</c:v>
                </c:pt>
                <c:pt idx="3">
                  <c:v>9.0999999999999998E-2</c:v>
                </c:pt>
                <c:pt idx="4">
                  <c:v>9.0999999999999998E-2</c:v>
                </c:pt>
                <c:pt idx="5">
                  <c:v>8.6999999999999994E-2</c:v>
                </c:pt>
                <c:pt idx="6">
                  <c:v>8.6999999999999994E-2</c:v>
                </c:pt>
                <c:pt idx="7">
                  <c:v>8.5000000000000006E-2</c:v>
                </c:pt>
                <c:pt idx="8">
                  <c:v>8.3000000000000004E-2</c:v>
                </c:pt>
                <c:pt idx="9">
                  <c:v>0.08</c:v>
                </c:pt>
                <c:pt idx="10">
                  <c:v>8.1000000000000003E-2</c:v>
                </c:pt>
                <c:pt idx="11">
                  <c:v>8.3000000000000004E-2</c:v>
                </c:pt>
                <c:pt idx="12">
                  <c:v>8.5000000000000006E-2</c:v>
                </c:pt>
                <c:pt idx="13">
                  <c:v>0.08</c:v>
                </c:pt>
                <c:pt idx="14">
                  <c:v>7.5999999999999998E-2</c:v>
                </c:pt>
                <c:pt idx="15">
                  <c:v>7.3999999999999996E-2</c:v>
                </c:pt>
                <c:pt idx="16">
                  <c:v>5.8000000000000003E-2</c:v>
                </c:pt>
                <c:pt idx="17">
                  <c:v>5.3999999999999999E-2</c:v>
                </c:pt>
                <c:pt idx="18">
                  <c:v>5.8000000000000003E-2</c:v>
                </c:pt>
                <c:pt idx="19">
                  <c:v>6.4000000000000001E-2</c:v>
                </c:pt>
                <c:pt idx="20">
                  <c:v>6.0999999999999999E-2</c:v>
                </c:pt>
                <c:pt idx="21">
                  <c:v>6.7000000000000004E-2</c:v>
                </c:pt>
                <c:pt idx="22">
                  <c:v>6.4000000000000001E-2</c:v>
                </c:pt>
                <c:pt idx="23">
                  <c:v>6.7000000000000004E-2</c:v>
                </c:pt>
                <c:pt idx="24">
                  <c:v>7.0999999999999994E-2</c:v>
                </c:pt>
                <c:pt idx="25">
                  <c:v>6.9000000000000006E-2</c:v>
                </c:pt>
                <c:pt idx="26">
                  <c:v>6.9000000000000006E-2</c:v>
                </c:pt>
                <c:pt idx="27">
                  <c:v>6.0999999999999999E-2</c:v>
                </c:pt>
                <c:pt idx="28">
                  <c:v>5.5E-2</c:v>
                </c:pt>
                <c:pt idx="29">
                  <c:v>5.3999999999999999E-2</c:v>
                </c:pt>
                <c:pt idx="30">
                  <c:v>5.7000000000000002E-2</c:v>
                </c:pt>
                <c:pt idx="31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29F-4B38-9B2F-48D2C242B3D0}"/>
            </c:ext>
          </c:extLst>
        </c:ser>
        <c:ser>
          <c:idx val="7"/>
          <c:order val="7"/>
          <c:tx>
            <c:strRef>
              <c:f>Tidsserier!$J$1</c:f>
              <c:strCache>
                <c:ptCount val="1"/>
                <c:pt idx="0">
                  <c:v>Strömsund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Tidsserier!$J$2:$J$33</c:f>
              <c:numCache>
                <c:formatCode>0.00%</c:formatCode>
                <c:ptCount val="32"/>
                <c:pt idx="0">
                  <c:v>0.10100000000000001</c:v>
                </c:pt>
                <c:pt idx="1">
                  <c:v>9.9000000000000005E-2</c:v>
                </c:pt>
                <c:pt idx="2">
                  <c:v>9.7000000000000003E-2</c:v>
                </c:pt>
                <c:pt idx="3">
                  <c:v>9.8000000000000004E-2</c:v>
                </c:pt>
                <c:pt idx="4">
                  <c:v>9.9000000000000005E-2</c:v>
                </c:pt>
                <c:pt idx="5">
                  <c:v>9.8000000000000004E-2</c:v>
                </c:pt>
                <c:pt idx="6">
                  <c:v>9.8000000000000004E-2</c:v>
                </c:pt>
                <c:pt idx="7">
                  <c:v>9.2999999999999999E-2</c:v>
                </c:pt>
                <c:pt idx="8">
                  <c:v>9.2999999999999999E-2</c:v>
                </c:pt>
                <c:pt idx="9">
                  <c:v>9.1999999999999998E-2</c:v>
                </c:pt>
                <c:pt idx="10">
                  <c:v>9.1999999999999998E-2</c:v>
                </c:pt>
                <c:pt idx="11">
                  <c:v>9.4E-2</c:v>
                </c:pt>
                <c:pt idx="12">
                  <c:v>9.4E-2</c:v>
                </c:pt>
                <c:pt idx="13">
                  <c:v>0.09</c:v>
                </c:pt>
                <c:pt idx="14">
                  <c:v>8.6999999999999994E-2</c:v>
                </c:pt>
                <c:pt idx="15">
                  <c:v>8.1000000000000003E-2</c:v>
                </c:pt>
                <c:pt idx="16">
                  <c:v>7.0000000000000007E-2</c:v>
                </c:pt>
                <c:pt idx="17">
                  <c:v>6.9000000000000006E-2</c:v>
                </c:pt>
                <c:pt idx="18">
                  <c:v>6.8000000000000005E-2</c:v>
                </c:pt>
                <c:pt idx="19">
                  <c:v>6.8000000000000005E-2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7.0999999999999994E-2</c:v>
                </c:pt>
                <c:pt idx="23">
                  <c:v>7.1999999999999995E-2</c:v>
                </c:pt>
                <c:pt idx="24">
                  <c:v>7.1999999999999995E-2</c:v>
                </c:pt>
                <c:pt idx="25">
                  <c:v>6.9000000000000006E-2</c:v>
                </c:pt>
                <c:pt idx="26">
                  <c:v>6.9000000000000006E-2</c:v>
                </c:pt>
                <c:pt idx="27">
                  <c:v>6.8000000000000005E-2</c:v>
                </c:pt>
                <c:pt idx="28">
                  <c:v>6.0999999999999999E-2</c:v>
                </c:pt>
                <c:pt idx="29">
                  <c:v>5.7000000000000002E-2</c:v>
                </c:pt>
                <c:pt idx="30">
                  <c:v>5.3999999999999999E-2</c:v>
                </c:pt>
                <c:pt idx="31">
                  <c:v>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29F-4B38-9B2F-48D2C242B3D0}"/>
            </c:ext>
          </c:extLst>
        </c:ser>
        <c:ser>
          <c:idx val="8"/>
          <c:order val="8"/>
          <c:tx>
            <c:strRef>
              <c:f>Tidsserier!$K$1</c:f>
              <c:strCache>
                <c:ptCount val="1"/>
                <c:pt idx="0">
                  <c:v>Åre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Tidsserier!$K$2:$K$33</c:f>
              <c:numCache>
                <c:formatCode>0.00%</c:formatCode>
                <c:ptCount val="32"/>
                <c:pt idx="0">
                  <c:v>5.7000000000000002E-2</c:v>
                </c:pt>
                <c:pt idx="1">
                  <c:v>5.2999999999999999E-2</c:v>
                </c:pt>
                <c:pt idx="2">
                  <c:v>0.06</c:v>
                </c:pt>
                <c:pt idx="3">
                  <c:v>9.7000000000000003E-2</c:v>
                </c:pt>
                <c:pt idx="4">
                  <c:v>0.108</c:v>
                </c:pt>
                <c:pt idx="5">
                  <c:v>0.106</c:v>
                </c:pt>
                <c:pt idx="6">
                  <c:v>9.1999999999999998E-2</c:v>
                </c:pt>
                <c:pt idx="7">
                  <c:v>8.8999999999999996E-2</c:v>
                </c:pt>
                <c:pt idx="8">
                  <c:v>8.6999999999999994E-2</c:v>
                </c:pt>
                <c:pt idx="9">
                  <c:v>8.3000000000000004E-2</c:v>
                </c:pt>
                <c:pt idx="10">
                  <c:v>0.08</c:v>
                </c:pt>
                <c:pt idx="11">
                  <c:v>7.0999999999999994E-2</c:v>
                </c:pt>
                <c:pt idx="12">
                  <c:v>7.0000000000000007E-2</c:v>
                </c:pt>
                <c:pt idx="13">
                  <c:v>6.6000000000000003E-2</c:v>
                </c:pt>
                <c:pt idx="14">
                  <c:v>0.06</c:v>
                </c:pt>
                <c:pt idx="15">
                  <c:v>6.4000000000000001E-2</c:v>
                </c:pt>
                <c:pt idx="16">
                  <c:v>7.3999999999999996E-2</c:v>
                </c:pt>
                <c:pt idx="17">
                  <c:v>6.8000000000000005E-2</c:v>
                </c:pt>
                <c:pt idx="18">
                  <c:v>6.3E-2</c:v>
                </c:pt>
                <c:pt idx="19">
                  <c:v>5.8999999999999997E-2</c:v>
                </c:pt>
                <c:pt idx="20">
                  <c:v>6.0999999999999999E-2</c:v>
                </c:pt>
                <c:pt idx="21">
                  <c:v>6.2E-2</c:v>
                </c:pt>
                <c:pt idx="22">
                  <c:v>5.7000000000000002E-2</c:v>
                </c:pt>
                <c:pt idx="23">
                  <c:v>4.7E-2</c:v>
                </c:pt>
                <c:pt idx="24">
                  <c:v>4.3999999999999997E-2</c:v>
                </c:pt>
                <c:pt idx="25">
                  <c:v>4.2999999999999997E-2</c:v>
                </c:pt>
                <c:pt idx="26">
                  <c:v>4.2000000000000003E-2</c:v>
                </c:pt>
                <c:pt idx="27">
                  <c:v>4.3999999999999997E-2</c:v>
                </c:pt>
                <c:pt idx="28">
                  <c:v>4.7E-2</c:v>
                </c:pt>
                <c:pt idx="29">
                  <c:v>4.3999999999999997E-2</c:v>
                </c:pt>
                <c:pt idx="30">
                  <c:v>4.2000000000000003E-2</c:v>
                </c:pt>
                <c:pt idx="31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29F-4B38-9B2F-48D2C242B3D0}"/>
            </c:ext>
          </c:extLst>
        </c:ser>
        <c:ser>
          <c:idx val="9"/>
          <c:order val="9"/>
          <c:tx>
            <c:strRef>
              <c:f>Tidsserier!$L$1</c:f>
              <c:strCache>
                <c:ptCount val="1"/>
                <c:pt idx="0">
                  <c:v>Östersund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Tidsserier!$A$2:$A$33</c:f>
              <c:numCache>
                <c:formatCode>General</c:formatCode>
                <c:ptCount val="32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Tidsserier!$L$2:$L$33</c:f>
              <c:numCache>
                <c:formatCode>0.00%</c:formatCode>
                <c:ptCount val="32"/>
                <c:pt idx="0">
                  <c:v>6.2E-2</c:v>
                </c:pt>
                <c:pt idx="1">
                  <c:v>6.0999999999999999E-2</c:v>
                </c:pt>
                <c:pt idx="2">
                  <c:v>6.2E-2</c:v>
                </c:pt>
                <c:pt idx="3">
                  <c:v>6.8000000000000005E-2</c:v>
                </c:pt>
                <c:pt idx="4">
                  <c:v>7.0000000000000007E-2</c:v>
                </c:pt>
                <c:pt idx="5">
                  <c:v>7.3999999999999996E-2</c:v>
                </c:pt>
                <c:pt idx="6">
                  <c:v>7.4999999999999997E-2</c:v>
                </c:pt>
                <c:pt idx="7">
                  <c:v>7.4999999999999997E-2</c:v>
                </c:pt>
                <c:pt idx="8">
                  <c:v>7.1999999999999995E-2</c:v>
                </c:pt>
                <c:pt idx="9">
                  <c:v>7.0999999999999994E-2</c:v>
                </c:pt>
                <c:pt idx="10">
                  <c:v>7.0000000000000007E-2</c:v>
                </c:pt>
                <c:pt idx="11">
                  <c:v>7.0999999999999994E-2</c:v>
                </c:pt>
                <c:pt idx="12">
                  <c:v>7.1999999999999995E-2</c:v>
                </c:pt>
                <c:pt idx="13">
                  <c:v>7.0999999999999994E-2</c:v>
                </c:pt>
                <c:pt idx="14">
                  <c:v>6.9000000000000006E-2</c:v>
                </c:pt>
                <c:pt idx="15">
                  <c:v>6.7000000000000004E-2</c:v>
                </c:pt>
                <c:pt idx="16">
                  <c:v>6.4000000000000001E-2</c:v>
                </c:pt>
                <c:pt idx="17">
                  <c:v>6.3E-2</c:v>
                </c:pt>
                <c:pt idx="18">
                  <c:v>6.0999999999999999E-2</c:v>
                </c:pt>
                <c:pt idx="19">
                  <c:v>0.06</c:v>
                </c:pt>
                <c:pt idx="20">
                  <c:v>5.8999999999999997E-2</c:v>
                </c:pt>
                <c:pt idx="21">
                  <c:v>5.6000000000000001E-2</c:v>
                </c:pt>
                <c:pt idx="22">
                  <c:v>5.3999999999999999E-2</c:v>
                </c:pt>
                <c:pt idx="23">
                  <c:v>5.5E-2</c:v>
                </c:pt>
                <c:pt idx="24">
                  <c:v>5.5E-2</c:v>
                </c:pt>
                <c:pt idx="25">
                  <c:v>5.2999999999999999E-2</c:v>
                </c:pt>
                <c:pt idx="26">
                  <c:v>5.3999999999999999E-2</c:v>
                </c:pt>
                <c:pt idx="27">
                  <c:v>5.1999999999999998E-2</c:v>
                </c:pt>
                <c:pt idx="28">
                  <c:v>4.9000000000000002E-2</c:v>
                </c:pt>
                <c:pt idx="29">
                  <c:v>4.8000000000000001E-2</c:v>
                </c:pt>
                <c:pt idx="30">
                  <c:v>4.8000000000000001E-2</c:v>
                </c:pt>
                <c:pt idx="31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29F-4B38-9B2F-48D2C242B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603903"/>
        <c:axId val="2107281407"/>
      </c:lineChart>
      <c:catAx>
        <c:axId val="62860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07281407"/>
        <c:crossesAt val="0"/>
        <c:auto val="1"/>
        <c:lblAlgn val="ctr"/>
        <c:lblOffset val="100"/>
        <c:noMultiLvlLbl val="0"/>
      </c:catAx>
      <c:valAx>
        <c:axId val="210728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Totalt arbetslösa,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60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barindikator!$B$3:$Z$3</c:f>
              <c:strCache>
                <c:ptCount val="25"/>
                <c:pt idx="0">
                  <c:v>2020M08</c:v>
                </c:pt>
                <c:pt idx="1">
                  <c:v>2020M09</c:v>
                </c:pt>
                <c:pt idx="2">
                  <c:v>2020M10</c:v>
                </c:pt>
                <c:pt idx="3">
                  <c:v>2020M11</c:v>
                </c:pt>
                <c:pt idx="4">
                  <c:v>2020M12</c:v>
                </c:pt>
                <c:pt idx="5">
                  <c:v>2021M01</c:v>
                </c:pt>
                <c:pt idx="6">
                  <c:v>2021M02</c:v>
                </c:pt>
                <c:pt idx="7">
                  <c:v>2021M03</c:v>
                </c:pt>
                <c:pt idx="8">
                  <c:v>2021M04</c:v>
                </c:pt>
                <c:pt idx="9">
                  <c:v>2021M05</c:v>
                </c:pt>
                <c:pt idx="10">
                  <c:v>2021M06</c:v>
                </c:pt>
                <c:pt idx="11">
                  <c:v>2021M07</c:v>
                </c:pt>
                <c:pt idx="12">
                  <c:v>2021M08</c:v>
                </c:pt>
                <c:pt idx="13">
                  <c:v>2021M09</c:v>
                </c:pt>
                <c:pt idx="14">
                  <c:v>2021M10</c:v>
                </c:pt>
                <c:pt idx="15">
                  <c:v>2021M11</c:v>
                </c:pt>
                <c:pt idx="16">
                  <c:v>2021M12</c:v>
                </c:pt>
                <c:pt idx="17">
                  <c:v>2022M01</c:v>
                </c:pt>
                <c:pt idx="18">
                  <c:v>2022M02</c:v>
                </c:pt>
                <c:pt idx="19">
                  <c:v>2022M03</c:v>
                </c:pt>
                <c:pt idx="20">
                  <c:v>2022M04</c:v>
                </c:pt>
                <c:pt idx="21">
                  <c:v>2022M05</c:v>
                </c:pt>
                <c:pt idx="22">
                  <c:v>2022M06</c:v>
                </c:pt>
                <c:pt idx="23">
                  <c:v>2022M07</c:v>
                </c:pt>
                <c:pt idx="24">
                  <c:v>2022M08</c:v>
                </c:pt>
              </c:strCache>
            </c:strRef>
          </c:cat>
          <c:val>
            <c:numRef>
              <c:f>barindikator!$B$4:$Z$4</c:f>
              <c:numCache>
                <c:formatCode>0.0</c:formatCode>
                <c:ptCount val="25"/>
                <c:pt idx="0">
                  <c:v>87.4</c:v>
                </c:pt>
                <c:pt idx="1">
                  <c:v>93</c:v>
                </c:pt>
                <c:pt idx="2">
                  <c:v>93.1</c:v>
                </c:pt>
                <c:pt idx="3">
                  <c:v>94.8</c:v>
                </c:pt>
                <c:pt idx="4">
                  <c:v>94.6</c:v>
                </c:pt>
                <c:pt idx="5">
                  <c:v>99.6</c:v>
                </c:pt>
                <c:pt idx="6">
                  <c:v>103.1</c:v>
                </c:pt>
                <c:pt idx="7">
                  <c:v>104.8</c:v>
                </c:pt>
                <c:pt idx="8">
                  <c:v>112.3</c:v>
                </c:pt>
                <c:pt idx="9">
                  <c:v>117.7</c:v>
                </c:pt>
                <c:pt idx="10">
                  <c:v>118.1</c:v>
                </c:pt>
                <c:pt idx="11">
                  <c:v>120.6</c:v>
                </c:pt>
                <c:pt idx="12">
                  <c:v>120</c:v>
                </c:pt>
                <c:pt idx="13">
                  <c:v>117.8</c:v>
                </c:pt>
                <c:pt idx="14">
                  <c:v>118.7</c:v>
                </c:pt>
                <c:pt idx="15">
                  <c:v>116.7</c:v>
                </c:pt>
                <c:pt idx="16">
                  <c:v>116.3</c:v>
                </c:pt>
                <c:pt idx="17">
                  <c:v>109.6</c:v>
                </c:pt>
                <c:pt idx="18">
                  <c:v>112.9</c:v>
                </c:pt>
                <c:pt idx="19">
                  <c:v>111</c:v>
                </c:pt>
                <c:pt idx="20">
                  <c:v>109.6</c:v>
                </c:pt>
                <c:pt idx="21">
                  <c:v>110</c:v>
                </c:pt>
                <c:pt idx="22">
                  <c:v>105.2</c:v>
                </c:pt>
                <c:pt idx="23">
                  <c:v>101.4</c:v>
                </c:pt>
                <c:pt idx="24">
                  <c:v>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B-4275-AF49-ED36437A3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6012239"/>
        <c:axId val="1786008911"/>
      </c:lineChart>
      <c:catAx>
        <c:axId val="178601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6008911"/>
        <c:crosses val="autoZero"/>
        <c:auto val="1"/>
        <c:lblAlgn val="ctr"/>
        <c:lblOffset val="100"/>
        <c:noMultiLvlLbl val="0"/>
      </c:catAx>
      <c:valAx>
        <c:axId val="1786008911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60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unga!$A$3:$A$23</cx:f>
        <cx:nf>unga!$A$2</cx:nf>
        <cx:lvl ptCount="21" name="Riket">
          <cx:pt idx="0">Stockholms län</cx:pt>
          <cx:pt idx="1">Uppsala län</cx:pt>
          <cx:pt idx="2">Södermanlands län</cx:pt>
          <cx:pt idx="3">Östergötlands län</cx:pt>
          <cx:pt idx="4">Jönköpings län</cx:pt>
          <cx:pt idx="5">Kronobergs län</cx:pt>
          <cx:pt idx="6">Kalmar län</cx:pt>
          <cx:pt idx="7">Gotlands län</cx:pt>
          <cx:pt idx="8">Blekinge län</cx:pt>
          <cx:pt idx="9">Skåne län</cx:pt>
          <cx:pt idx="10">Hallands län</cx:pt>
          <cx:pt idx="11">Västra Götalands län</cx:pt>
          <cx:pt idx="12">Värmlands län</cx:pt>
          <cx:pt idx="13">Örebro län</cx:pt>
          <cx:pt idx="14">Västmanlands län</cx:pt>
          <cx:pt idx="15">Dalarnas län</cx:pt>
          <cx:pt idx="16">Gävleborgs län</cx:pt>
          <cx:pt idx="17">Västernorrlands län</cx:pt>
          <cx:pt idx="18">Jämtlands län</cx:pt>
          <cx:pt idx="19">Västerbottens län</cx:pt>
          <cx:pt idx="20">Norrbottens län</cx:pt>
        </cx:lvl>
      </cx:strDim>
      <cx:numDim type="colorVal">
        <cx:f>unga!$B$3:$B$23</cx:f>
        <cx:nf>unga!$B$2</cx:nf>
        <cx:lvl ptCount="21" formatCode="0,0%" name="8,4%">
          <cx:pt idx="0">0.074192909487027128</cx:pt>
          <cx:pt idx="1">0.086440765382433338</cx:pt>
          <cx:pt idx="2">0.1247532270311314</cx:pt>
          <cx:pt idx="3">0.092256637168141586</cx:pt>
          <cx:pt idx="4">0.06689348338131379</cx:pt>
          <cx:pt idx="5">0.092194344882516932</cx:pt>
          <cx:pt idx="6">0.083880514195875333</cx:pt>
          <cx:pt idx="7">0.057283142389525372</cx:pt>
          <cx:pt idx="8">0.11485407289095401</cx:pt>
          <cx:pt idx="9">0.10194481382978721</cx:pt>
          <cx:pt idx="10">0.053394355453852023</cx:pt>
          <cx:pt idx="11">0.072570451334671729</cx:pt>
          <cx:pt idx="12">0.092155123760380556</cx:pt>
          <cx:pt idx="13">0.083145778406533338</cx:pt>
          <cx:pt idx="14">0.1072272083136514</cx:pt>
          <cx:pt idx="15">0.07929337743002339</cx:pt>
          <cx:pt idx="16">0.1272827024061447</cx:pt>
          <cx:pt idx="17">0.1039917925760119</cx:pt>
          <cx:pt idx="18">0.077681455039945613</cx:pt>
          <cx:pt idx="19">0.065372682011689151</cx:pt>
          <cx:pt idx="20">0.059048393655957709</cx:pt>
        </cx:lvl>
      </cx:numDim>
    </cx:data>
  </cx:chartData>
  <cx:chart>
    <cx:plotArea>
      <cx:plotAreaRegion>
        <cx:series layoutId="regionMap" uniqueId="{49364143-8010-4327-AFF7-CC21C647D2A0}">
          <cx:dataId val="0"/>
          <cx:layoutPr>
            <cx:geography cultureLanguage="sv-SE" cultureRegion="SE" attribution="Använder Bing">
              <cx:geoCache provider="{E9337A44-BEBE-4D9F-B70C-5C5E7DAFC167}">
                <cx:binary>1HxZctxIsu1WyvT9wEIgBkS0dd0PDDlxEMmkKEo/MIoDpkAE5mkhdwV9t9Ab0MaegyqpM8EsUnqm
enZFs+qqzkggHOHT8eOO/Odd/487+XBb/tZnUlX/uOv/eBPVdf6P33+v7qKH7LY6yuK7Ulf6sT66
09nv+vExvnv4/b687WIV/m6ZiPx+F92W9UP/5r/+CXcLH/SJvrutY60umodyuHyoGllXL6wdXPrt
9j6LlRdXdRnf1eiPN5vP/8pqeavuq9/k53+pN789qDquh6shf/jjzd6X3/z2+/yWz7b/TYKEdXMP
1zJ8ZFEbY0Fs8eXvzW9Sq/DPZUSOMELCskz7655ntxlc902grx8fEuVJkNv7+/KhquCRnv69d+me
5Hsrd7pR9XR+IRzlH2+27UMZhw9vfosr7X5ZcvUk/9Z/euDf98/+v/45+wCOYPbJjnrm5/Xa0jPt
LPXfohtqHxFu2xgJbD79Wfu64UcUmUKAEX5ZRl918UVFf0r19cPvV9C3C2fq+fb5L6Wcba3v0kjL
7Ge7DhVHRBDKMfor9SDTIiZm+JtnffHaL+r5JtePK2jn0pmKdlZ+KSVtPv9bpZ//nUNU/elqso8o
xoQL6081gZvsRzhi2jbl9sx9dkT6cQ3tXTzT0d7aL6Wld3le3crbn52CzCOTcIoJFvuaAcXZJrMQ
EQfj2/dKczgL7V89U9H+4i+lo+NbmQGg+bkoATKRBR5k24x9U8WuDzHQoKC2baNvy7uh7jtlOqyo
vYtnetpb+6XUtP387/uHMrtVfweog8xkcsg7NqSfp78ZcGBHjFMT079Q155sPx77ZpfPVDZb/aWU
5siHFDLUw8/2LnZkcQJhDrFvSGHXu+gR4pxbeAbBv1uaw341u3ymptnqL6Wmz/9d1Q9l+Pnffw8q
50eYWVhYBO+nK3rEKCOEUPrVZ74AvX1xvq59PxyfXz/T1Hz5l1LVcamV/gTK+umojx3ZgljgNPyL
T4Hz7PoUAWyBqKAIMMdeqvp+gQ671bMnmqnr2fovpa9t+vl/1E+Pf/RIAPyj2DyMLvARFRwLk/J9
XX0R5utn3+9QX6+baebrx7+UQla38m9BEOxIMMDeABMOpiTriGObEmEdBnzfLdVhH5pdPtPTbPWX
Utf1538Bp3f72xKSE1RSP5/Po5CdELMB+f3pS7MkBYpjHOg+epiUeCbfj3vXgVvMFHjgG7+aEsvs
b1GeOLJtYjMAewe9Dh8hCJLYAp3u5iw4zy/yfP34+0PhzqXPlfT1pv+rlfNXwn05oC8nsfedHyXI
p1DHmc0I/Vbb7gIJwBkEA8/HZ0r5xlj/tSCHg9+3C/ek/t9OgX/+7/LhU6l/dmUkjjDlCHiFP1Hc
jCEiRwIinc0E+2r6XyH3kzRfP/x+f/jzMd7sU/x/vPn2+S+lFA9STKlufza2ZibgNcGADrIOugT0
jAiHlhH/D+G6G66+W6rD/jG7fBa2Zqu/lLqe8uLfRwlBZiEC239SQjNcwI4QI8jkFv+m0l2d7Yr2
4161f/VMY/uLv5TClp//1cqHT/rnl68MHRFA14TC/3752y9fJ8ZImNC1mHEN/5Hox7W0e+1MR7tL
v5SGnozroVS6LP8OwAbdc2RiqE25/cVtZkQr0OYU8hP96nSzFtMPS3c4Iv7FbWY6/Itv/Yrq/KTr
+kH99LRGoDZiiJvkz7QGoGIX6dlH3KJ4Imr/OkQ+lN8r24uq3L/JYUXuf+eXUuMZuOO++Lsgee9x
fxStA29BoUtFoFt1IG5a0GrkiBPrq4pnDvkjgh1W4PM77D3OH2+ef+H/r+r+egzm25iQd1vf+k/z
RTuTMC+vPh0GDD/NLn1pTOmLytf3f7wBYAJkLACSb5NL0232StyduYYD1z3cVvUfbxDMY8AQExNQ
jTHKLRPu2D08rUztS/upiywQpZYNK0qXdQTzT+bRRBJPf8B0MVOQN79VupmWgEqxuYngHwjuQJpQ
8W3G61zLIdTq25n8+f9/U012rmNVVyANpIL8y9eentE04Rk55HNmCcwYSAPrd7eX08QDfPv/sDzo
rbqgpZcqZS7iJMicwkzYum1S5QRp48coQKsqizLPLrrzoOTYGRN/AOGcnaM7IAo+IMrEtU4dXRiN
EBOvuitKrnrbaERdekMb2scoHPzRLstVVBSNMzTpIjTZo0wisR54dKxQXPlSXnSkQguBFVtGzVlm
Wu9Do0uWKm+Py8QIPD6IdxalH8wmCdYhMk4IH203CQu5RL04yctCOpFi1rJjuHXNPKqd6IK0ubqo
g6Z95QnRdJizw8Yw1cGgMrRgvk3MnrAqCsVGHJWe3dQfU9LfBcPwzgiLc0vF3Avy4VyIundaZCRO
E1oXLx/wdPdnu3OETAplEkEMEsnu+eLeQlWQJKUnJZVeygbsSln7OLcvTas8QWGRejFZvbypdVCr
AhGEKbKFZc8MzCp4FKJKlZ6BROTGHb3kUbqoTXSDqNG6Y1ONp0jEC27W9nGfhMdxmw1LppQTty5L
keXinL/lxVBvcMhWbY9aB7xM+dQu3CqVeqNFb7svSz25+fOzEoTDKJVANsMzTfGh5/HY5qUnzHSZ
R2nq07As/TY1vMpojnEbvEW6uqmxcTWQaHCi+ppbYeqWud2+IsvBE4Q2LKR5E6buqDXTm4poQFvR
lt7YJ6UbVXiTi9HNo/akxsFpmF0aeOj8dniwlSGXtdSD29jlB5qFj33DbNcuU9stQvq+sMplnVrv
aMAurdK80/km0lq8ZuWHzg7ZmANjCMENps327awZVIOKoSi9XMebUqS5E8t+cBQa3TroEsdK+zXr
UeCq0yYwkDvU1RYHfFXHTfDK2R3SI7Emc4cAB63ReXjrKysKQlNWXhSpdZI1g8/qt5QGqWuQuPKE
UWvHSApfKLfRvHN4X0mvCNLSGezwy5DnlxnPAwHOMidNzTwQQLdNLATRFkYooUza9cBQxEq2iVF6
CYvFRmfJOpWNWILyDY81EXIzNCzL2pTLiLztOt54Ud37tOytZRHaalGPwVa0Te+Vo6XdAVmj09LL
Oiu6ZRSrykvS7L4ME58ltltiK/F5lahVVzTDokwG7UlhOAkDnw8sIjZFI0sHN+kq49m7Tg6JgzGW
ThXH72RHjqVdhY5FyOiY7cKs3GaIG68Mw/7Lf9H4DI2Z9mnTbKOwutMFnBzBGZhpQYiTZLa1yMOa
b1DxPqLWcWfXsTcQlp6quFhkUXRWtCX1GgK2PA5KODzi1TKO+bZPLHwsdLQpM96+DTPlpdQenQpX
hZ+0zXCcFe3Hoiy5OzTsbW9b0Wmt+XKsWHVqsdjHumqctAmXQ4nBX6K+WZVFFfglS6k3Jlnkx2Za
+lUQOkGTjecWBPpsUPEqbG3lcFrD9LSB1z5XMtgmAT82U3VtWrUTenlpFhuD1ulyVbSqczItowWE
COqzMnVRPj7EyGBwxmOxzoxuW1VW5UapWgV1Lc65MRKXE1O7jDR4o9lH2ovLImrsiyGPXMmZfpv1
oB6JAuW22PpE+jp3sSxihySi8zNkmwucxY4t2/g0EMJLY4Ivcwv5dkaiDRNyexcqJbeCbujQW6dt
0Z3FBju3C84dEF472Iovw6a5ChPzrMBF7gcaDR5xdRDdx8Qc37ZmfKliVC5yAywoarvIyZo6PGvy
+j3W8HSoDcmZoTZFkMendtCXjskE2hDTyB1atNGy5ekF1QNeyZAQPyt6h6H0E7IDwzUaxVzR1Z1L
Elz6tNelkzLkR4NReFlN6CoxLeaBcyqn6tLeDTS2nITj1LFKK3KJxU8obnMninPDyVhpOAbUug7j
V+Mos1WvROvV+WUuks6pLUS9OlK5Y8elPjFVC3sUdr9UAwcH6WN5XCeVb9edXrdVnzrMKtCqSYvX
IuLk18/8HghjDmU5DA4iQHO7fo/60YwAc1ReH9jEqRRfNBSHjjAlck0qYqdK88cy+tCbnelycORx
I8scOWo0Mlc1w7KRw/nLGc6CmuKATJxRSwAQQXSWlxMjB4dSXeUFGQfT5eFxFup3hrVSpCFeHtm5
R9FtiXyjy3KPJR3YoBKPg7wK0n4blOy8aCFG4Ped7qWjtXFj9NHbUvXda6d3ALcAVgKADNSTTTif
5b+2K2xlsgbCW5jXDgvluTRGtwho7Ygp3lS5kl6UUkBy+XvExnSRC/pRGATgRH0O5lw51I68JBlW
QeD1KLt7+Sin4Yz5UQLCh1MkiDIYjZ+F9SS0OFKN2Xllqm/GpCocg9UeNnDviKA6xbm1GlTrwVic
cpRIz6lLEffM1loxvTF4tGChtbIy6asuc0koX8k708DqXD7gT6F7B+9LQNfIntZ3MH4jpeqCyuq8
MQMPwZ0bxEnr5JXhVwm76tJsG1fyvIT/TgW6GPAmtTI/YNiluXJJThcGt1atBL/o7Ag7aVd86NAj
Mdgdwc21GSaLLunPjDw9Ny3xYPZLw8TvYt5dS803uo0/4io+yQu8wgC78+FGjMJvVbat03YzdNcv
a+OAtUB5hGygjKkFOX9mLTUWYdpK1nl1Ka7inm/MQG6JaTm8sJZQeKz7KNv++JYUMY4YpHwLk5l7
VypHukB5DyYWYidJx4sxHC7ysb2VBb1RKV5nSmxe3vMQsuEUuFgT0KnJnqaUd5WKsyqqgyjroWyw
r0Sdngw0vTEKgM/ioQnZFbwhsO56sjY4WY5j+nGQ6iTKsv8H5+TMtGBqCRwUUTIDygiTjohBdJ4V
kcoxQr0pZbWsYnQhA/yhdowubZ1SQK4tRbJNFX+gy7a33jWULEhkvue+VQFO5enNK+dzoNbaE2xm
9BrjIiomwRKRvW+CzpFS+Khmi4wix9DN9RgFt5P95qZ19vLeMMT1zN9gTAVRAOtUiKcycMffyIjV
ONZG59lZ4xWsOQ0Duq5VcjK05IxDRHh5O3QglHMGjRIqCHAW8OLNvn/XNi6Sugl7T0NwyWn0yFq2
tgL5kXf5TdgQ7uSkv4bc5uQgzFij1csCHHI5hgQXFJAtxnwG+JMyN+OkSXrPshsPF/UpzawVzOkA
7EpOKkbWDZevpC90cE8CVQYkVOBUrEkHO2ecYCkBQ3e91zOxqWoeOuxa9sa61K10UVSUbpsWrlWn
H82SXmWx8JM8TpzWqjxsBpuM4WskR4emnXTaKaq9fCQHkD6kVmgBIzgQCq34ffFYRzQt4rT3uMHO
ZDReZGN33VmggRYtX97qoLWB8iEMcGSh6YWR3ZOI2tYIZSR7T2DrYoyoyxK6CIz4UfSQaEK6eHm7
g0+2s91M2RCze1UCMvOKKjthueWwLtikA3Jklr6SuA4/2fQGIFAWJszi7T9ZUljYiDN4slYEAHAb
r46zczMgbtpLn1mvURXoKVHPcBrMVECDGLrIMDX7lEh3jIqxhI+DoXoPhcExlBtOl5CVbbTXDSpP
azDkMg82qFNLMrqypWsxEjAtskyRSpyaysLRHC/ttD7tFehBBHdhSa5kp2/UEH+0zebalnhVa+us
j/Ay0fGWG+G7Tm9iFJ0AC3WmpGvg8hYKttjVWeNWutr0nXGZVbnbtOVpXojN2MiTEfKsjOPHyNDS
GesqBtSYnKM2geo653dD60NXFWqZCKw7yYwHWjVeUADiBKQ0BpAHS+uusKLIsasHLY0O7oFWKQTI
KTCyYLzAgEZGcBxziE8yYZ11ra/kKWLRBVejdMdc3YwVhcjeJw6pq2tWwKekqK5Jay3LsPbyAS1Z
E6+H6DzT0X0Vh5HDpN4OptjIEa+aQLpZThYD3GkQXiVo5Qx0k1SmdFShbwIQJByy4z6VThy9aw07
dWkCz1cZ6RYQ9oK3yIH5mI3UZGnaQIAW5irL0q0Mhguk6VUfomUQJDfMyJdtHjpdZ63jjj/UBV4O
ZnGjISWH2FolDd8UMjsPh/w0zZg7rRcJxOsNG43TphnXRqXdJMFnI4pPhIG2AObdVJJl1Ct3qNSN
makbEuDKiWnuAGy6QwU2nDGMwBxWVgxFx/Sw/Vibjm0BJpQQSB2jL0E1g16mhVpmLD91WVdA/dSc
8pGskrJYGFCL2by9Fhl3C/OCxmSd1n49uilhW8LDxDHH+hSm6q6HiPlTyB9EVTkSQtwrwewQfgQA
Pr1QCB3FZ6WCGOxyzOsB8E3BHwrpCxb4hhnc5VH0EQqzKaa28Wug6lCcAUhN4d0eZnJqTQlgxxfj
LsnCfDQhqbUZgMfMDfv2WovNhCVfjmgHqjPAxP/ZaYYUDGWWZhyN8HikPs3GzJWAgsf2tcB5iP3d
3WeeEyBH5jmisE8WDddU1aelARgoo4sJidCqvm6B66msq1apVyvQA5zcNL4H3PpTtxDPkkRRlLVh
4RL2NsC8K3aldVc5mV0tWxGvYmHc4TY6bwEa9RnYLaP5p9S2XMXC10jw50EdahEgMQWjCFlQjuzr
NVGIJzKGGKuhkKMAFlBFzoBLPZ2Kn8kRX1Yueq5dboINceBwuYmFPUsidY572fRQD4guPckGsRZJ
4zEAJ9zM/DoLjw2utmOULwvwcKs9Te366Z8JMzfheP2KOFN63E8xoAY6dXTgHVwMZrf/+Li1RMQ0
UHhxla2NTniiUh9LgKVUDP5gho626Fk7mgtdl05tK7eI1c3LMjx3Z8hw0AaA13r4NNY5aWjHs0iv
ksAyA4CnRX1jDgxCULoidHAzYjnaIEAx5+d9ipcvb/vcoadt4fUHeHEcaMMnmntnW6Adu6EEJthL
63BRWvbKHtgaqDN3DPDFy1sdoMxhL8CiNjS0mGWLmblDKG0qxgCBq4KuxkVpZBdF2J4GCtB/ezEx
44zRJQ/xBSoDH1KHK83SrRVbFBBpOqv1bEA1RWIsrBytJwEnc0Bd+vFlQQ/EhElQwtFknQixyW93
DiXtbbthPUDnMsxco1KPlj6BrtbQFmcRP7O2SX9ZGtR9ZdcDPrG368wnyryuWsuIew/6eg5t+Uln
+jYrE2eM1HnP7SXq+FXfmetGiYUK+utU5ts+J6uaRm9rdfuyOHzabuYTMD/M6fSqJiUMzw6h6UJg
t3UBsKsgj2CMU178GLZt4iBpXvMsV05BFq2GIlNaTqCPayP3OhFvkpxdsEyfxw07E7n6yCyAomF+
npjRfQJ+nPAyctDwvpPl0u70yVCed2O+4Hl+j7PsrOWNg9JAOWluSQcn6qYwja0e6bu4aa+h6XI9
DPwsz2ovATLDVPZa1XQ1IfqpoCEVA6iNLxoUfZpM2SDGJgJBiAgcxPLNVACJ7rEp2idL57wCGjLz
cMKWhS7gcnxh290pbvl1xIBkL6NjEnSnOcpOWlHcCFSd5wq6sYFxVjRoXSRXdSHcEfpAEp1EY3HB
Y3sFlQ+wXc1pkRJIjuIqCoIrs7DXL2vIOhgyYOwLuEILfliAzUJGTBJq9QiiVir0eVaJHsRqb/Ih
PK679J7GdKVDsZ5cLO3CRcpzp4GInhfkusrYVcToQtnZyVAYPlxSdnyBI3vNSwpMrD61RhtYoewE
+IVroACP++B6is8Jju5ffowptj6zs4lApJB9xLP2S8egSm05JEEopkFYsTYbFTmmLbcyCqFZUXxE
UC++vOeBdIch3UHkYzbUZ0/99x0HV1IWLTROeq9O6VnS6o9jDWbEAGAIvAot9QqWOfiIO9vNXCnr
zHBICWzXtCc90PdDuKIG89KgPmUGWVXQX335+Q5G9Z0NZ6GkjpE2K1H13oDSx05lPiZCOdAFP+ub
4TWi4zmnA9ESwgSGuXfCyLzUpaQYTTZxXrFMPsmOrlIfAJWLC35VWng5eapWYJb6Fft/YvCeWQ6F
TjCGSSwYqp9l7S6AYUtSa7Cc8jLMym0DgkCtF99HY3Ij8X2HixvwzjOWhu9G3b1l9o0k/Sn47ycF
MAd+BeKiAF5GAfDrmuRjT80L0XanXctWZRUe68DwJ7swMrSSGCrHur5RGZHOAB9W0HkigeF0tPV0
ElypDCYgULktaHoRBadFDsx9n1zych3l+Tnu+CvJ9AB9DKfOLMAswDfip9/c2c1RgWGFqNaQo7SA
/piw1DovLX8Kx1I2H59CYpP5CMn7kNmLyMyu6goKJHYGnOFxzE5s9SEEQY3OWA+suTHQO960S2oI
f4p5YRe+zTE/1uOiSgwfRqQqJxDFfV5JJwuIcixVnreiuQmKInK6PFhBDeZOLJqlo2Odjj9e7UyP
C3MoFGoPBP3a/ZQMcwxlahpAcKDSvDbT1psiRVxRt4n5GgGPH+HLrrZfQUdPXfxnJgZcLtAc0DkH
FmJ/20E0kUlqwMUVhMdWdl4FaERr5Q/N6ADVBcMp5Ral5flkWDWK37EofDclPymCh+koKlVsU77U
QXccpDFzBMlb6Myln7puiq+G3/U+cN9+n5JXLORQDJheaQVQB40aaITsiz7mndErCaVahsSa48xP
EQUboRevhxt0KJ7u7MVnxFptN12XK9hLJok7hMyJs/wcKqvz3BSLMso+sdI+S2p1EuoGetmKnqGM
La0uWzUnloyOaWOfFbJ4pco4mCAtAvWMCfmRYzJjxThU55mVAx0Zq+jciOKNDsF900Cs2YgSZzoU
Dq0BTT6UoziDW6xooh8r3JzKxHiwy8CTNmdOTuP7vKEXOclOIBgkjrS9dPRCjxnBHQzIrHvc3OBQ
bYusuI9D+hoyPJQ+LHtivoRtWuYco0eBUYZmiiZXh0kAHQSLsQ/8iWKhKnw3gXWYJVu9nEEOVWjY
grIUftELWqQ2DLTtYWBYGQJBQaXEzG87yMh1G7/LI3RVW86EkAadnCqDAm+SXw3F6RTlJr+oSr5O
tPr0sjQHbBkgKMEUXmmDgcx5pK9G6Lh0VdN5MKZ1bodiYQJhlY1QRbzqNk+5f+byFOb4YDsYebPg
5br9B2dxC5UwjaFKGQGnhrSNPZPc2OGwRQ101u0FJfJjVNtXtUEucsg24+spdaqE/loGYHj2ZSBp
Yg3Qo+k8s2tPi7CDOYDhfZbr+6RULg504pQtgcGRck0g9qj8NaL8UAUEQQPCOnAjED7mOd2Mw1op
DMmkMrKtapQP57DlQp3HApjAJj7WQ3/aNT6N81ew0oFQsrfzzGcrza0qH1Tn9ZE4s0pxwbk+EcS4
SnW+FSL7cfQJ45/wYxowBQr9iqeD2EGCre4LhlPQdpyIwulbfFnCdJuDYqAB6HFo225Agles+dAj
Tp6FYcYRdpwnFYayNAtSo/UUSxq3hh6NkyQqdbKqX6R5fxalxHvZf56aTXODAi7NhCACDwtD6fsG
lag+HrnEU5p0awuqFEM0Pm6gIV5Hl0YTbSWQwmaD3D7i3DvBppBubFaBE73SPThQ5MKLKP8RZLL8
nfMWRVtkQA9A/u5pAAhquM3zEjtWjx9ffuTXNprZUcs7oC9b1HrM6q8TXT8K0ltuGCbvX97n8NFO
2GA6WAa/PrD/RIXQBtUEnqhr8boh/QczHDunIhAnaa/W1SBOYDoLzhfV1NeoNpatGpwcyFMnS8O3
r0hzKHJALSWm0QIGg0ezUkMbJqtkaLceIe2mKuSVYbR+R7lyoAGCnaLfMmlbnoA+AMxzZeMYOC9L
8IQrZqZmmzBVakNlyDiUp/vnUfYjkbgrWi/LugXFVucE0MpbsME3hF054TAKN5eiOi5b4YQt65y4
StaSN8ZSNM0mKZrEryA0uWFpX1dVvLCjofA0ypRvo9GLKtQvs0IT1w7pu/qkCmFeleIgcYOqPR2L
dFgGOtOrVn/QkriFER33pF3rNOkXWdCcdzQJndFOpaujTvt51BOnrcDlq5ZCAyioV8zpsjBZGl28
NZqhdTuYhoI3GE+guA5cFkG3A9ptLjfzMzvAnhmy0bP5WQhDdIuoN7kjhnpYhlWgFxGVmWtHSLpF
OeR+U+qPXWVqr2WidGJbLtoG1hIlx6Xm4jgeez+q6rc6zyGzi1WI1CPJyWUH3TYHdzDSFRnxp0o1
+DXqabKKuc6gMU6gjIJXaNF8mFXIsNQJjJ94RmasgHk/GYz3Y2wZDmPB7WBEnRMNlhcifIwS45Ko
8TGuQggQzeXLxvM0+flcEPiFN0Lgpyzhd8L2jSfDNDdJH7deiarGBeSt3NwS0m8CPLhRxwdXDyxZ
DLjdtMYCEDVxtLIiaKFz167stySW56xvIj+omsxlcX0cem0Bp9104+BVzFxTA+pw0tiFk6fD6Ncw
3WcreQJDccej0rUfp6PbqCxelwW0bGQpkR9EeeIMiGCnx9YxG0TmpijAbhC13miv4edT9VpROBCJ
5TYV/TupwY7NZCX6eiMjEA+4RmOtC6ghYd56aaDmeshb4siiv4Umjh/39hWKzVOC2shlod37Q4Gu
YQRdeNBFJDDgMzg4HrRbRd0HotWpzO3SrZhdOjmCPp3ZAlUVKnSKxlSuy/GtySXyYLC8c3FrAn9v
jW6izVs5NrlnteAIzdA4hRXeN2VZ+JSS3G+j+lw1wY2NUOCTmK6LPjYWXQlFcJtXr6HLKQjM9QxI
Fl4nMIH3gbi5r+dOB9CGT+H8cq5zb+Bj5RbEXJdJAjxg48RDBPPkZWK56dBAzBDcz4atImIdaCWd
UkH/8WXLOxi2oITBAHZNaAI8G12IcEhTI4N8oan2hjzeCtStMp1nTsh0AWOBDXL4kC2rUkzlWn3T
iepDVSQQCjqrcFMG449qMNwSJsxceNHANQwioTwN4NWBMeCe1OKt0nx07cRsPFGkvjm0dKWsd7VR
RnCFdjqcPmLaN04kRO41AypgbLeHhjO7q+wk8GpCcq8NQpheyqif28ldP3UIhIb5RVKGJ3kmHnMT
Bv9wU50lcaB8I5+mkXHeeEhIy3Uyr0qSm8r0jBAa2UOcVW4H875h2QkHSuBFbxDqQphwW6jnF6ok
7yn6aEr7mNNGeyxklTMqlfpjC/OgcWYsnk4jCtOrcACG6emurCWZYxp0E3f3Q0ANV7U9kCT1K/M8
hyoUeKEfhIE3UyDTsVmGTyt4hwZJCYmG8czrgD20cAvDfcSWDtTtcOwVW44aMUd20MUKbdE5HQyi
hk30aci6Y6DD4IUV0/i/nJ3nbuzI1a6viABz+Et2ktQKrbz1h9gaWcw58+q/p9oHPlKLUBs2xjYG
E8gmWavWelOdKabCVvvj20a6xq0hvFKQSXz/tpluhzAJA0Q3eRtvq+FCbUJcLINfu4FUPM3pmKyC
oSzWNtxXGJS+m/InUPPKhhL2UUeQPMZg+a5UZvdDMBXrvJs3Qx49lBGqyc4E1wkGBwkEesXZTEt3
0lrkzXFvQU9XktcHrbzVL2MrGry4QwpdIP+swmlyqyId0NjrxXqKLZdveT1MVbRNdO4NhllHpzAn
7tRI5cZ3QN+Hybj2y6R1uw5pu6b37jwV4cqezWgTSfJ1FI7qpi7sqyiv81WgdbabqBHXyoKV2jnq
akZBnQVKscqtBtlZav8ZcpTH/phc4K3QkXwZuQeC0+Ar6uS89EKkxZue2t9bBQtiaBwv7G57UI6N
WiSBi2Nv33eD5TVO4rZD0+8qawaGq8OXJEm2bUd9DM6JXcXId1qtIMiYPHVhoTjliMO8sbpOkdpV
HocP49DcRm27gTfi/kvlbxHqziqdonZTN3ZwpnM/1p0f11ZVVHOag5DodBwNu7YIkMF3qzHx07VR
RFutRFVtRRcNM7ebRE7mpkEPUt7b13VVRm7n5+8GLJmnsS7cqGxqr2aPWks+EthYklfBOL1VGbKI
ZhjeKyXm44uiwFMju7pspug2y7a5n16Ojd2f+TVgiUuPkjxJVgZrQzmFZNI2k6wi77qVoRh/GsuM
PATonetI6R8ljqJVL+fPRqCvonqmyqbF2sHmQwGlafOHaG2PVsxXnNyEal14SSNJK6OyNhl2HFcK
zRBPXMuM2lwOfU2p4nHsDLPz3faxi6JqDUGje1nPl52raA1zCcpEErsMZIdtpyM1u9W8cgj2eufL
G8l0nrMKofVzXoaqN0galIkf3MZhuJuNcqv1beSGzby1i0leTWoWrpS5/KeD+mGkS6Z2NwVIS9qi
0i4i0MuV2nahK/Xj6M4gq70xbCMcJOx0KP7lJszdrhzWubgiy6T31CzZRZ1+q3ITnuVEpaf3mI2a
rhg2fnlIKqUTyuE9ott4HQ/B2lHa8cJv6EihL5X1PMirSA43fSvvzUnVPblR6CZibXCBUDfVGO6j
NFuHFq6RxMg8tF3Nym6aLbLy1Am6TUiY+XZCKaVZJVJdZ0Dzks1XAUU9prldh52/NzqtXvVdUXt2
yNeXl+NtZLSrEXuPMmhvIDW9pxRRi4Vl6tZlZaRekBajO6h6s1HrKfRGbW+wsciOVq2wOWbrvnVc
c1Ju5a6yL8yW8Pw5/AxzCOFCqUbPnpOXuc4ct2SGXCmNLXtqVUk0PHLvOen4r0AOy03d2/OqbofK
hZ5Y1U4Ues0Eyt+V2jqNhmh19GVJ1TZT+nnbN3LAyL9Siqs87uNdiIR2nUAmNvKYu4UjOdhD0nN7
hbIAbME4ith8NKI4yU6GRwwWHc66gLl8llZVLA9uMMv+CrXbFTDBvqHrVaM5WaE+cVYa3ZB871R5
4IZdKJwKG8Nvbg3prFBSXPa06FDo4OMowqp8OsPJsl+YKLPRpsPUR/QykSbv9ILXlD0I2C2GR/i9
/1KXCgMjI95eICdUyycdYTqnnRV3xrAKjBTIdTJYI3r9iDTriSHkJrb/Cr1hOmkW2rlsN4RwPU5e
7HlPsZtH2aczt7z9nIoyqf29PaR/4tQ33BEGrOy1fWt7kqVtlbG+wiXx+80vvUUQUoANWwUyPO1E
Il2hl47hYpTA2sSSEFJo28C8N/XhDNm2AB0Jp6oOJEdAi3w63ud2YMlRjUZAN4oj2SPAaoG5Trm1
ncf0DBhnLvXpX68n/voXuGaeWqDQguuFtXSR5uWuaJR1qTkbOxkepKTYK4j8tDx7S1HSCsAfTcKf
2XqmiV+p2rqeogclq/a1H76HCpXQTLYapha1S96FJGCANWQI3Bpl8Ck39UMSX5Rx/iKYtzaq7iSa
A8Ftl1r2kZmH2MDl3JsbGa2lhbKuRwgk1UgjrXETmQzpKTA1Xft1XEmXTa7t4tg/KM6qjKS/gmWQ
63Qv6G2zZFlD0BlBcVejvcavIqonlL2XSPlFkGdPZT68qlry/vt3sgSr8vrQZBOtY0NbnnzkVh1g
gpj50SnSDYCYG3MwV7ZzY1gbueq3VV68qlF4hQ17+79c2UJ6KVh2ZKYnuFA3ZZmT6LzItnMep75+
CMdwY2nNg2CFGkwnGcRtigYIC8j692svro5jxDT8MEFPJzWui4NZ6YXmX4DZgpgUr0i8i7wpzlxq
cXmgIcA5xSkl2imamzU4DSs9HFeyVL2FYOUq4iAhA6ngc5vK3Pz+yxbsHjb2MQATarhuWaca+yQu
Gi1oR2wto/PY2PpBfNR9M9yKA1tGa5OMxkpKkhWS5J1gkUTtNOX4DNsvMv1+lGtbQWxO3Aion3EC
qk5FaUhRoKCmyxlL7YdWoy0J8peyS65sX3o8sm+UJcMuQlevzNwVS+gouBraV/F8wny+5gSbG9Nu
98lLO7dY3a/Aq3Y6K/P3h7b0jmwAD9PR0F/w5L6XFJpCkkR1btbm+5/nfsXAuhdcvFZZ3nlPwhFK
ON3L+OhM4HYuZp0O9oz1YZLmcEd1F2PTNAN36pNPoVWYSmfrY+B0GpsWs67fpbx5A3F07UFZ9030
NFlN402D/Fp0f6Mkvq0H+XpilJwdeyNMDErvH2a/2otCNKIO4uquUtzMVnAwe+VafN9cHelqX3wg
a3twmrvUUJ/l0r5xQvUSA3CetwxXNS65Ptc8xEzPiZU+TWZKmzhJ7thpZyr6YgmyLSEZchBf6kc3
9JeKnjVKFuSyPqxC4FdJkvaW4187wZ+wgMjXodf45zZGWu4jG3bv91e/RKeTsYxYGYmp0LqJb+PL
xa05ZG6uKQU05g79S/45TP6+tCI0ZUztWKrdUbK2Ve3fyGwsYYPajDN/oJT1yMMV6vZ6gZkXNbog
4aIyfjTtLUN2ps2Pk0XsRFXh2tSfU3WY3DqZz9z/gqdQ8GEQY3yhQl5zMtojTZvjTkEOUBXGAbvg
USdSJcVNcGl38Sczj2ekiRcl3bUidBF1vylbbdfjQjRhLZO+cYe021adiu23O9MbaEuF9uvdnZQB
IRIHokUP02TZHgXQs0U5yPJgYxfWTZ9FTyMSSkHilbbvjqm8jiBt4yjcqAMlIapLDP9Qi84UbtPM
QYIr7eeouBRyXFCmQU3/9LZ8KNj9jRlRmMXfK7S48bqThq0qIRFpI9+tjWEtNjHBSk6NfaZPtBcI
DsthfFQ5RUJ15NNZXFe6KlGydlxptV94ooFAArET9WyChxUqVs2v7jrcvEK/K76iNoxDVwh6TJR6
cewAnKmeXOv4T9O3iaFas/K1IP9rhEFKaTxPRveQEvTBw/isqupBGPeEQKjAU+gVzZy5/k70E0Wd
r3UfTkPT8eAjiJ8c5zIR6kZhKJjtZh3Y/oWB/PG4wk0lfZMm5QYQ0BMqwSCLNk3T7LPhgDUWYCdb
N5J/o0nBVeXYF6L5kUIaXJP/w6aBUCzpsk/5XZmDrZCLiJZLSod3tlKmJVS7givmN4eV9Wga6bvT
gQxUwSaarF2dJnf6jNu8EFcq4nkXVfbz76t7iQnj1cBsgueaxJid9BhTaTA3pMgtqHdv5tR4xdxv
09g8TFV6AVq9Er2GxbdYTvWVBFFT07wGdb/SnPhMR740wHy9lZNNxsqiumr7flwFRfwO4XghlXPq
ippt0eyJ8la21cOZ3y8Ax9OdBiG1if9Tl0Wy1PfqVo9pn8gBqjuQ360QCxVVdSs9WHLzQDy2GPON
LcEm61B6FtUAz/SZ9mfxV+sGGyheG105dUr5ulQlSSpuwM/3g2ZvudPdqFxGPhLqcr4Pz9ldRb37
+Yv/c0H9pB7Gs+6HasRijI8OITQBcyc/C5GGwh7nV+VrVUuIxRBC1eG5tme5GhsigI1DFoQJ5vvz
HtlielKW8NiF7asB/epO1Cu3T2JPbdsnpTeezdk+JJr/WM0S+RtN7B5bIFvLP6U5fpdUREjW/RDZ
27T/4zvKma/w6IX78XygTzhfhUgoDoL4fodB0KUgKHTd/jxf97Z0iNvgNq31rW9OkAnOs6jG8cR+
Jo/mdZReKtNeT9LXYgpiKo3aEOswwY8Sh5Lk4KeStsMwspXSwqtsawdmmSPHq19ZbKgS541oocRX
5mQ4AK2NbvedK1lx5ikTJUQuz76CxQ8ApliEgfILT2V5UxipeRIh3k3pq2rZAdazd6gdH5EmP4vJ
LwCC/Pd9/r7YFj91vJxHdRvNt1iLXzqJMghjKbOEdYbFnVb5vu1toKDWTQlnaG1GzTHc/X7JJWWQ
BSRC6h9ysp9aEa1zRq0U+6toswNpfp/k6Tqts888aV7non7TnfhKxnulyMmuCfVnVT47QS61+vRu
aKGBZX5qR4rYzFMjQZUv7sHWiveoxjGkqsR30HBkGdBmYvmPcBy3oZy/C2NtlF8SoHOm2KlLyAB+
TBmWn5YO4e/3F2AZvRQxeI+rkg1Ky+WXbCv2Uf2yi5uLmeajT5IP4eMQLydVjR1A4KG0xme9ZBk6
PjLImBs1MfdZc/katdIlJ9scosY8hPa4navgzAi8+MWI1o3hUGVqO1mLhENlvSk0imqibK1AuiAe
YZXm3BxCOrFgpCQ6N5gtdmT//5rqSYWKc701O2dGh83IYRpMXzNxKWGav0S2+lwl3WayezfEIR0a
+Z6woDsLyEjUzUmTn8dKP9gdBHP8T0SXFqvoNirsF595ida/aItXG0nygALZioszpWt5MxfpFOgn
RdLlyQKbmyqXpxmu3A8QsnTBu5YZz5ZJx947284Cz8mtR5QdB20MLoa5WPnj9DrW9u3Ubc6su8Ui
g1XMJLZKCIBPnmKWxszPCZ9aa6XvnRJdmfxcAUUO9LBTbLsDVBEI6Wp2ijM73BIsiZSGCyO+hKw+
jt5f6oxd0vFEMtpLee6v+9TeIiZ7rsvqYwzrfVFlV1AxF7apHswhfpv7bA1veh9E9nWfA1D2o/Fa
1KsOCbWim1tdKzfSML7kE71xKqLsTDXYHGtz0NbnPH1L1BH3jnZZBB3+FH0p0WzkfksTpKfhnRk7
XuM/lKVxIdozAVhk+Cu6eH6u9Xs9YdISWuZ6MDdabj+y72yRgm2FD09qoJTFUs6N4qbR1bsUMK7G
aC42Ti1HjhrUmyiVX86894VW/9v9n8wzATqYKirpLmy5eFfQyyAEsDbi4nnYvOZW/ZqG/kXV6s8R
26pw6J65gYUP79sNnKyBFsi3zW3WgN2YFw1yT6exDhGKIitWGTRf/dTYYn4Vi/P3Ky81DjjPmM+p
rQpJYyf9a1EU6jxrXBlRDiOwwem+tjfXq0zNPL+dr2vgSylsV7qExCCFJGGBxkrxBi+wUR262zG5
GpzCzWOUX4YoPD6EtHC4HGXDDD467Dwux5Xso2/FmyQnzXWnplcCZe8S+zKzH47dxFkIewmB4LcR
BQMoA8l7ipa3iTUVZjRRWWCGSicRQNBOPNW4j1zENbvZBicEO5EJ5vj9uS7UY9awbBGLgbWP6L7v
m1ZEGo4iWVy6DzA1BMgDkGFY1P7IDs68wgWY69ulTj7eOFFqcmbYbkzBmSDBr6P8KMGPIRHFk/39
l5273MmnqkpNhqKGnSZDJGNTHxNs0xAhq6lFpHSWGFhCPr/9PNGnfKmLshJFZjXy86pY2RZ9cNnp
0ZVo/Al9uxDja57x5ZX4ml0VUmQOAEBBdX7/0Usd2be7OFkmTSl3uiL2dJGno5OtUpbyFWzqLuZ9
qvbfDLRZ9omnQC7ujNk6j52LM7ewwFtxC2RMIZxTf8o/sVnZbSZW6oAi0Cu7/s6h2YqC4AN5011v
rdo4Ji0ut2TEFfpNOTqbtCne/HH2iijZ1k55xtu2IFbghqCj6MtYX6dTaFtIeJNypnBfMomyKqFK
HM9Wx11rRVdVinXFMq7iwHJ/fxBLDSFWboIlYTgwUZ/GKCIs8Lku2Ltf4zdrs2dNlbxCr0uGj/Tj
OJm1wd/Znu4KOXlSivApTcfX9MXJxs/YRpzUjPGrMfYPXQshUmvXSlntaU3QlxiHaPYvMor+7/e8
/BXjkRHGCir9MXrky1c8pGkUVgO0r6ZlhzH1RJ0XbnQ0pQ965O8E9NV0ZDAGY3yja15M1xZo+Zm1
u/jGvtyFqFpf7qInDlDD7P9vFsH0Xyp/vOXouXXZ15vCLnYxZhopjc4UqIWAItzNAkizTIR4yuns
lmYpiWIDYKbJL3WgggSApruhXBwUNXfTRrrxW4YKNW29cM4Pvz/7xYIFYyoiqsRHI9r1Lz86SdRZ
nyt+NDDOWgGaF9taPzeHgmSNUD/3axcrP3FIXE9wD6cUCeb/eXS0gI6/4oNkvyNscJvHVwKC+h9+
2Jcr/ajEbRCXIVeC/tuIaqzgELLN/E7QjDbU1++XW36NTGCao4lneSo386PBCbOBSbgrug/w0q0/
+p7ja+tSJVM2fRM7aQVxUWnhIdOj1ZnLL75HqAShGua0qVPevp3UmuwdBtJZhrRItMupkh+URn2V
etXFzeMFcrAthXAwNljk0jhf+9oer1ff/0ls50GPFc1tm/GchWVxUbGu4Vw0xIGnuilU6JE++dTl
sRhJavzsc+dmhiQPzWHtT/5di4HfPtvcLH5m/7kqcdsnX7WTpr4ZclUkcFfCoiiIrV7jK2+V59+f
/MI8y47DrzOOJVecMPp1Ac0ofMp04sHH7DWC6cuj8VW0601l3Ex2vU8FGPD7NRc/tq8XPdlw0dYl
ueGXDNFVuek61DfUcbXyvcEaLsSXFpVo/QJvNpstWqozhXLpWyO7ToRkCNXMj4ql2bmZVVQsQZ8r
qo9MrX4VnFUGvuDH+ZmdVF8aQGBTEd+hLzTVowL1S40arMJQuqICyBUDd2ySc0Qb7Y4Jib0ZvfRc
TuRgZ7WbRtoBzhPRVDd7TiK7VTS/V0l2hTLvI30ZCwg+Jarf6gls0pTiTT+pl0dTbaiidoFY4F+N
TfLIvwjLqPQkGf1nZ0ip29mBF/TG5A5wLXJm37S29NRX3gRRVpIgZwnbfIuA+78IqBG16gS/BC0R
f0B7sUmcfM6doZQNmhz4uqy/GtIIQWaSuWqf7KRK8VAPb8NJu1AGUEYFQIc41UsnCIszX90RzPtx
GzTthMziwv0RUjLLet6rIZ4wQWzlrS+7ma3ftZnK7Jx+JL4P+imM7q1JonSPYxkR3MokrDzLOvSj
QlCEcHJl1fG/DCVfj5b5bkbdo1BFEjVRkKSL9AOBv0sQ7qc6odHLBZRt1Hs96Cq30NrAm0J/2+XF
rW7Vf0MJXwfJsvgDiOrQDgjyYCQFuS6Y3kbPXmSrOkPcHvM2Th+CKjPJc4SMiIg5eReSnSEnstFk
TaoM2sDF4jS8TZC6pHX4kQmUZoBrrp1gch3rKSGAI1QOluY8m6l2rWVyD0aSfOTS8Jqbw3U2MB1S
MQiE7N0IBOoIWERKdejq6e3IYhVG+waleT8OT5msvcVWcxBMZp6dgcmWSjUGGg5OwJzGSeMnRSXg
tsHP+WVd8dx32hUKqlskyY/MhneFaXqJZZHDdqaWHInCH89TOD0JKtQMgsi/10+tHWISaEKcf715
7fvrMFCni7wd1FU8SgVUgtl5SOSe0WwE3iCSpCVH8rdh1t+RxvSvOPobTeqN0dnPWt87a8jDizB9
mNXcIHe3nNeR7wRonyXbNUuy6O2hE1JlQnvH/KojrXoTl/Fz4pcX/0OJFvA0bTjAAb3V99+lElBu
0b+xWJShdye7eEoMmdRlf+eDAijOpcqa0SEZJwPRa9Td/X79I4d/+lxpBEgHMzSIwCOw+KVotpOR
hencDwCC+rvRK25gTYSqzUHpZQkHK1DSCqO+0jT/oiEfWoOYKCy+QWeUCCC3rslNu7Yy5doZ7NQV
hQ1L1I5GEf5fLl1Zh+NEAxyP2l09E37rKxuFxeYE+RWAruaao0MogPw5B4blya32WlcjQgL5bkTt
oQDSp8kLxz1cVca9Dw1kVMOnPEgHc7J3auMfQO8LjUDu3x/KkvABeykQIroviLnTQhr3QdFIQzOs
ShU5c9PGTxEYd1d1+JlQOlZEtmdStY54LbMtEV+Yv8txfDm0SIKz+ULL/jX37X4cbWJaqVdCIwKi
bKfSX0VS3dwCSiQBV3aZRv/UysPvd7/UaSBvIrgJLBFb1skX1Rdpbts522Aj4z8XnY1iJJcCgG2Y
ZpuivwNnPDOdLG31PCZSRYQrl+H6+1dcVZEzDl1NmkUU3oo6JRopu7d3kXw/cFLGmRd03Mp/fLUE
ktFSMR6Yp6AU+WdjzhkBXG8oTfbiHg+QfVMFWu0KjdLsR39Kq9oGadb/W0FFIvSlUkee4OLi0PKG
+f33p24sPgLqk4nAzOJw5ZMCNZRNnkEEQvX4neZaY+IlcaR54YVV2xiDZIXwtA7xwTyStxBKDWiL
fK0kwcekwoLSGsD4jXRpg8J3Hz61Qj/uT+HtaDS2S+f0CU2N4aIOb9VCfW7cZg5YrP1Uen3ePzqT
8W4LjdA0dHupzHeTedtWJf9iKfqwAs1wB53OJXXczlBvi5gGSbREZezsalKIhooeSRYO+p6DL+bW
OwqhLLvENtjS/wyS5EZ5vElL6Ubx2XGV9p+wR1ZF9Obvz3HxMXJkCGywia74tE+uJSwHJqdIHLN+
Iiu4lMfuVaDXZkqEI6Dc75dbbJEBbv9zvZPdbA6q2CanjNUya9uhs54nrUHEoUJ6GYcqna7tCs1d
oV3baXfnRPHn79df+rnwvhA3oDGAxycLp86tMjI5zGOl9KAujbPVWvuR414+QYHX/wWEIhb/6cKh
IwPOZcfhf8VE9KXcJ+irozID9gnSh9J6L2LppjasXRKoqynJV1I1X4thxGcw+f2HLi5ZnbfKHO0I
bv2kLNGtlkMxi2wWkHmB2FxL0FGi2YnK4LKAQLR9MmmgyJyB0A6zVK7huXaiiIq01t/vZqlGMoI7
6C91KOLTMbiajTGru/+X9yu+sq5qYfsgjSKEthjzdqOqnClaiywBRw3jsybhXmfP/f7sg4hTCDhm
B/jKNrG0OFPlIqwkHCLfq7UPo0kwjiuH5mvZlu7QlE+Dnjyp5rBvojqjouBMbVQOgslmVxWnGxlG
0Lq1iVPWsW9ItEldqyw4B6Ry2L/L2rWjHn8HK91slOshjF8SuXoqevOvI/0riBISvJ3AzRT1TH+4
CC3qJq0qESCAi6etb9NrHUwkMookMC4D5dHqLTqbllEkNeKN6NNzVLauEYxbW6m2khZ5UOchx1Fk
mVea81/Jn/dx9cFxHHjakvhlzvu3UbEu5STembHyFweZ0XfnoBFRoE+XhiEYVG6c/5ySOFo5tLpZ
U3mkXF3PSX3ZaznRbPJ1bBUCCFlLtacS0KSjOevSYFtkzCK/f5aLCDl9mKKAByOTOP1EJhzoZmSw
r+E47F2CZDhcJkjuU/DxJIRulmzHK9T2bbD/UdIKJxEfgDH8OXMXS4O0CHBRMc+B+Z3qYBrCry1t
4kMNffMQVcObJmPhUN5aKoVa+pqrKYceAmHsqnVztiQvlcQvVz9VKeEwngubsEAyJ5KnjPBq10c8
oQXV3iK+xC/OaSMWKxOKLk4CsMXAdrpza11ZFD1uqVWcShdSL+3kKbyfFOZRI7hUOYtFZQsSo6KV
D3d05psmldaYyi4niObYCM+sn6X5yiDojs/Qsm0OOvpeJtR8lJxRWGsc2mrOCdkrvrPNeeQFmv8a
lGKWm32bUK9+f+2L6xbogG0XlQj5ySf1iWPplMrwVeQPRDsLRNsXTLJasPfm0iWzAU0+ALOVhuvA
35szMd4JVnsZ3RDtlacM/q7BOZLTcWiJySEj20mJb/Ks/iyH+EkerAuW2Lm7PlaT02V7hDLRfBJj
cay6X3Y0PY96Q2tM3oRftK46vJHrhfaqDW8zm8kjgXMuRdq4Oe30eae30hvaTwfhUfs2K0zZihpm
rqJ/+oO2Dkykh23+lM/mBRDuthKj4CiZ+6yTr9KeUjoh8hjCf/C1h25XcaxQ9KxRD0SGmGHGV0mX
vycIPXtJPjSy81iR3ii0IRYhFpG17fuEjCKOOzJqDOvO3qSKOfXVNIII6IgMnOAP2ox7gUQKQtAY
rRsHtjWwSMy0oT3b5tPo84+wN59n0zkE4cDIpnIMSdi+D5G2ktSMam+2zcpS8uvSsug74zNMgOgQ
fjxvISUy2cSIUTnpIAaiEXUrgbDKlfEaQ9yDyPkUmKk/jmcjlxfaFdYj9mx6JId8kpOLhf5M1I4N
ahpy5IkpObspjd/MOty07T1njV0YnMrWobkL0mD3+2pYUtRwaUtHxmIhHT81PkStnY2OjHwMUe5t
VarXZpVeFWG0SZOceAMyBJFq5yUScUUnG8A/xFrzEScNIej+P7/fy1IULxm8eDA4ZtKRf4JJJgfB
kLEKWYfq2EyGz9Qe3st0M8pNxWFb9p3TxdfHyULtlLva8HcgJb03cjKl6/sJX4Mpu2J2HrVkXc38
M/H8FlLB4iC65dDKM93VEljDEdbinFYGIlKTTprqrAKeLWqI3mOTM9UVXgx93dsqW4eOE1K376O2
fHLU/kPzy/eyGEFhYmy7c+QGBRnKM13REQ8xYlfSbc7VMfA6s2zDislJr+sPUk4eJlV7Nf3HxEo+
wrBVOcpMJjPHWdVF0ZzpDhYaRs4gITiTndmCPj6pjbNsDIE+IW4RfGOYWAdhJhEf44DxBP38kzm9
//7SlxBEh7h4tl/ED8rx+NKvrXrcK8oYDLRRhO3sAbq2cu8wOvrOPw0hE8qQBl4Zqx9U48aYP/jN
91kRPIbJ5E2T72lGgD0WX1WncqxHE67HjjOyMjRQXq2DNDHxUZqlG040BRMdg1d5N0YOmpJh61fN
WyIYXCV9EloTH5/N//DbCClGhiom5R/Z0qjHSpXEsH6VqPG2nv3YzaKOHPd8F6riVIQ5Z/b1PZvz
krxelknvSx6LZpzdsQR41I3hNrGjrS7RkmVYz10iKIdNnfhuBVg8prXtqk4scf5gujI5uMBTzMpe
1VLkShyuedG1+WdqYf43zORNG1nD1Vi9TMnZJIKlfs7hBcINiEpin9YvpwHm7/oMM13xz2yphyyf
3yVNg6WV9dckbHs3Jaknr817Yhev1LB/Ot9PLO3rWHRJ4+RUG+y6xzNjv+yQZZA7dd4Bnea032M8
34Wd+qDBxxS6ydGXl3UV/RV/KdffwsBAdo/wOYxv5yn55PCvlTX1D+0MOznveonRojTWbTw/GIW0
7aTyLkvOlY/Fcvf1hrXvHZAZZHahHW8YP7M0Wbd+ceM4I4mxwYvK8TjCSmHl2ca2kvuMCjYQzqXo
+UYem71wGun8tlllhoij28aKDkHa/DWy9KWJo+3vH/LCZiiC6BlqAX0swl2/36nmS1KYR/G/zZKJ
HlwiOf6oBeJZm/YZqHhJIMgxxgyrFFWNEJWTGtSncZHk2gC8pZvIxYLHaujuyYt46m3tWhoRF3tm
7dwHVgbBiPK06omKLm0vrrVNpfQoaOvdLFfb4nYM7I3eKTexIkMCG7HCeWTFNpSBNrsEoQdwZodx
7vdntaQkg3lmI9NEFf0BEg62FSROwKKXguhJK/uA2ca+SULp0Dt3EZt6rVjeqHJKonIG5VmiBh3O
eSYviANrfkaLyrQQqqYD6MYcDOoS20l9iP6p4mE7xQ4KAwKr3NkAnSNGYa36CEPjx8QcmLqbaa8Y
0b1uxKtAnJAUFBzDqkMtudqAK0CL1VfOrdtLXhcjtkwT185xNuCX7MxZ9iSjvJRm+4oaFXEMrgn8
JiX7frY+u9l50rTmhrDxVyolQN3Iib5IV2RQVBLbznyoS9EFYrZB66MIDvpUwGGq5Rh1Daiw5euE
pNkPVmMabhvo9E7ALY45vfVT9mJViePS+xuwT+a1FJD+5sfTQ8Xzsczxn75qH898FQvjDjcmDgpH
6EcLf9IrVMSSxc2E4bPlrDmlLFtXbo27IeieOGr0o3WeQr1eB5VCmED+wpnU7yUzB/bnek0W3INZ
a16PrcqNZPWhruwHPVBff7/Do2j4pONFcCSj7ETOLCun2uqkG3q7p3tatVJ3VwbpbarkL/Nc71V6
AKS8K3UcLrO8fOpr9U7jYyHPe2Obe92vKLfpDY7WVc74qNXIUBWIAVsNL6j3tzP16nz5XJpnRTA7
OxnHMIElnQyQ1ahLshxP7JNmuVd14zW1653SquuwJrckvdKiRyuJiKAv3nIyjvtIezQb+1XwKf/F
WPljnEe9o7LsUEzzX97w9xLJg9bTzvCrlVZQzKuZicvwt4mm3lV9XbqOHZ2pkz9/v7jikUsDv8B6
Ie7oy34XE90xtr1ZrVivD1JLHqumjrIXjfTA5nw5zhw6C/DZApDlTyXmD5X886GEqZmcBICqJqB7
Duxz5U889m+fEbeFUxrs79hD/nDTKj0W114nHFE71Epxq5Q5UXL9DisUcVvxE6KhZ7WOnkK5vgrL
/B9wtPzMiE+o0dJd4KZgXCQ3jaP1TpYbB2GlCdrraqXHdEl1LQ2XSFMMmsyGmBLNszOl9FSJykQ4
OSGnSj1vpor0MEZXkmBSnwOUU4pfm8oQwEHuzUBhcT2KCJnAWgVVeaW3irIuynpDChVy5rjfdxbn
zIfk0hEII23MdrghU+iC3He477CGx50vfQ5MDTRikBxxJ0YmdZ5cmaTuk+Q81+a0iXP1FYAw2Pwf
Y2e25DaSZdtfKct3VGMe2rrqgSA4M+ZQSHqBSYoQ5tEdg+Pr70Jkdt+S1Ld0zdJoScVEEoDj+D77
rL2Gyu+Wkb1EbiW3ZPEcgkHfZMNQHmrgsJsxgOenrqLL0siYGjCAsXuqSvzwk9xVU+6GMU3mCGjd
x74d421a65E2eOYxsXD3J8qgcQYQq6VlP2nph2DJs2PALY0V3Tg1Wjfe9IYbDRH10fTgN0JHCFh8
6IE7r5m0ncL9seEWqFBjLfecZcRmCB0cYt9gJZ39nYbje5u3hb51p6OQGdelqG/9dqyjbk7SaBAu
vaOO2DNjFVH8T6YPV1EOPaASf6eKuT3Ornmac9dGqRnOIuifsonc4D6LX+EODidPdP5eDQNBr4wY
bdMAqpmNqNnmvjxqPbd7jfJrO2nm3WJM+yQOPndELJJcggF3Idw4HBd06awRl1YLCDEuofiVi/mV
hmnYtUG9N2qMjgGAwl3vLDo5yHXG9u656Egt67WC2YXCLKD46FpUS7++cS19gwOmAUiWm3xO9MA8
JZyIa+2pwFiK9ax98UAvzAkzUJqu0DXkACiq2YnOhI7gx1u028/sr7ed1cKyHOuTHoiDn8X2aZqz
btuWnhOayshOuC32AIaMjVFrrwz1HcVULWBFfC0EmAdDqS1ORSau/SL7a63s59ysiEYRvkFaTcz6
VEAYmmW3c8k+iyrgFKGfaDf1vPhHO2/5vZpr35YiqkZIl+KlhDq/zRdDQfaK6yNHati0FrjWXK/3
I9jHaLLjLGosYwW5HfW07jmbtTbCpnqMmawfPfShWGY34Na1iEToZWPP9nCWiUOj3Xe6owE7upoR
2Zh6IqjZS9wtKxTH1/EeyeWV95m9ndx2vgztDFlzOSyem1xT4RShRU90hp2na3YXUgNkEWl7/qGb
oWmxP9E2YnU5jZYw9piCufTcbN6l4/TiGMlN0+2D0oAPyC7ytPTiNdAzzqUEH36vVLMRZfOJ3XsZ
MqOOfSItxo3M/b2d0fks0mk/aklwrd12X3JeHslGeBrtmgm4pqwejRRxzRorsR2CGKng0qVTf2nF
9Erk7XRuhumi1fkD89f2oTI1Bfyu7cgXCpp9443f/Fl156nNI31o9qo1irNjMtUY28Mbw7zltp3M
SLpJjvssMSG6CnfDEE3m6QtMD48/z5jmVHj5NXOW7PpajSK9VroS+0D6bQTlWI/MfHTCPgcQOffs
Q5vqnmu+CUtH87eJ7e0CaMEY1S1KFteJisXMbwvtziwG84Gu1RU8pXcCQOZw8aZ6NDBkGdIpn/bn
5lTqIx0QCM9MynaHOrDTLVcGkEGV2hBzmgGSmP9asiSRSDF8coziW0rMPMmGrgxHl85E7R5A8Gl7
R0xywycPyy/XL8oKSn65g5l/8LWtlVSb1GKpHuv4TFvO384zvgMu0+USez5p6Fo1R/Wxiy/5qm6U
lYEdpp4PqjLYH0J283JjG8djSXYO5pB6JE7cStd8wap/GNZJKaHUAf1G7fUCnIDuDMekU9V2LLmD
1jReTzQMaoDAPmX2lHibljzGPW7lbScohWNv+aIPQ8gt2DuPsBY3WtzcmvCLYAfa/t5xph2XkHsc
yEgEDHLhyXwu+3NQtP5ZslU6wwNpQoXvZ95kC77wOiO0en1obDM7zCK59EWxhla13AKU3ZA5kjTn
94eEK5zdFI3ITZyN3j5wkngPtOKk3EpczJnE3aYo/BAb4beuz1i2GzVF4EF3Iu65VVWOezDVJ+y2
M2OBaUrkt9APZn7WFtQLg0V5V7j8mChZ+gYxJRw/1Ddj8JrbwHok3JSsOB/niKuN7oZBSrV12uxT
kWnB3o1piTGaBm8y6PNtq0DAIRaUBwiyg5ukW83zD0aKo60OHGRkBKqtb6sDjggiS13v1aqJHeht
daHN86nUOl6960N9WpqdgT9rokTaxa7rRX7hcMEHiMWdoBAye/0mpz70cPHghM5dUHJMMZty29n1
sz6K+mRp1odWmN1B9+tnOU0Sl0ByN1sV/oU2ZUGzMuaLsz6IsqwJ6Gmy/vamk7CpqO6HskW6SV1g
+PqRnwsOOiCug841W9iPDQPKWwLIq6jx8ue2MtOtKES6o13LJuW7x9ZeV/mlLx06X6DYh0nNod1N
d4Y25ADDr4FI56hxGNRsAGluW6l9cflOWqYl5fjKWBxsUBRiqwtirOyYTv+YVHftWMrIGhsz5BI0
T5WuR1ZibdtRA8VQdT5Bm4B+F2eszj4nyEiH5pKAlQAUO1/0nHbAhGfqjEEGJp/TTBtVNjtp7DkA
c0T9g7PZhsChIMkT9tgiq4zsEEqgtQCUT22Q3TB15J7JmrsxZhy6TSEB+xV3efmklAdgz1oGMlK1
jhythYW7TfYLRNMDM7I4o/CnaX6ZncCmEe06WoF/Ii962aQrSWKaJ29DDMO873x9iUgtPPaivU9b
3456TcUHO1mWHQoHqmK2iDMVm7pST41Hc+nRzuzKfnx/SK/DBQMeHRJMLcrdUf5mp0FkhMwgMs61
cbvEurVd0vJF5XpYZ86dmcXdMSktL2r8UuyGqji7QUyWdPphGnxjEy+p2NltkEZWflPkubw3u57l
XvHHraEJjT1wvfyczG206CD/R7/e4vONL3OrzdfY5HLuMCTuq57drN00t+XY5aG08ZjSF9JXuiIU
0twfo1Qxv9YJO7IKtvedgqHC9OTHNpj00Jqw4DiVYn0z82uvF9YNdacL4TwzQo+Kaxc3mR4KDwqn
l6uWnHYagdWwaZauizqnjzkOi7NJUwIJ8sCi0VMllB/kAlJgQbbWmwQ/q7uzJwemP0uupVp5kb1E
DHfUc7Nww3N1CoXWG+6KiUowc7WDANC7h2n9wHqY36Jt5LfKxnYXm/dFsVQPhcz2olnK/VQWT2VZ
ydvRFdqus7pir6rhOk1gCvJCW8+DwIOqpX1QDKqHkz2OGzOdrYPeFuZFo9dYx3F8HI16gsHl3YNQ
pbpJOGrSk/3Zjc3+XJkBKJzMGDeOsSuTyr63x/ZT1+bXUngSOhgPU2rupr4YNoQAF8dhKtyzPvi0
Zxj3P5nMkMCBfSJgd/yo0vlmQR2Fss7CA+eUAi7rkovFlUEOsl6DY+kt/0mz42ozRhUcvU0sMve5
GFMswXWvcSeD/dStd9+YwQTA03htbW7YQ1ocNVNLj8yNEIHivqUA1PY2GN9YYHOBQnBuZx1g8xAA
kmg/eZNBEnI1aqyhwTdAcAYoYvmBpYLsYkvaYQ01b7PExqfFHdmvz304xAOxKfI7YN1sI/Sppjhd
caSoacIXz30cSrKIjlXMD6qlv/oF2JTcbdxN91nXFAjde710ozzzm9sMeZVtfBJ5UqIRZVxJuZ87
57mhIK/rQ5AuWDGtqrnmdQVGXYVxTDpUy74CUaqMxiEJNjTph80UM8PRNmbUpTleqdQ+DH7KL0ms
eKN6Lvi5fIQbX4SruNL6CWWtt7wheqiNVmv63nTnY5EwmJ1DuNq6CyHgurlERQA+wZPhPGg3k53g
ayR8czv3ZVg28atpV/0lQSIa8+HVXKqn4M5hy7QRfWEhbOv23huaY8GTIrbag5gadxeYswjzRLAf
bJPDbPfy3gnqJawGN9/6UjxqOh+AF6efRlog930mbwedaYWiIaRZ2Uib7aKWvRPb0TqTFDJofpv5
gsaPcyZtUAA0smeGoIzb2mz8U3D1NDClmYV/zk71By8m7KGLu/tpJtM4M+XMud58jzvnUtPI5hun
cBnGRw6a3JqeVYR17cFdzzMAvl3NmRosa9GOL2+yFj+cA+Ogu3Edus4M1JUdaGMEYTDSqTA1WEUm
Q9xsRcKkVtOVsc9qZ9aZv3Xi4TlV+EpKFexzDvRKxOy/z2arbRpW5I3OmOvBlfF8whQX8kmVi1tt
50AWm1iND7YnAOWPSm4NGjbe7IMo0/UDWSCPlVfFN75rHj0xYLa1P4/UoidXmi9Z/FbbMcTO1rEO
pS/vE2zp59Em6n3NGwEQs0UDLaASd1+xQmxIVOVU6aDhiNkIk7Zu4fkCEjfihSjGuj8wpgUavfa+
gE//qPTiFEvL5zQumWqyH8049s5J3TwVTt/v3SWt7tmaNkmVhENRL0dRUam6hfpYdLzaoj/k3bLR
lm5vzX62Yc+K5t8sn2z/WYADrr+6hW7sklh9nxgMOxYKpnNq6LveLQmn7jwr7L2eUIAlQ7SY0jGa
9WXgHjPO3AS7k+Wzb5I6eO6g16d+owbrLu8JmqrF/MwetqUU4prgXHWtSkaEGHBuTRtqgCRM3Wo4
53JJKZ6r4qlSbJyxVIe6FjBC4Mw7XenNxSthezCkT56e212NEmJGbd5qgZrPQ9mlN5U/BtfgIDAY
n94fPMgxCStaqbzvtQTezpJe9RXyjMC/qttfhrJWRJkVV2EWb3GGYEzgt0PCqYVUNIk62+gAu8Hx
f3ms9fYWQPhtUKjIH8coE0g2I4tRlrXFpl1RJ9K+G/v0AmYAgnhtE+65aeP2vPTaLs2SdfM3ZJu8
Vyd2T9nGKRoOV/k863SsvNiP5iRpNy0HeKNN4N2alvED6VBRDWybDPuracVpqKcMhk8OwuI03S91
wOxLbt7ZkAoKz//eauZT4Mkvsn/OCfrLm7xi9SmQoh2unBQ0MlOo7dVGqPvzibc8adaEUS2AnjPA
bNiYbrdJhiQNe59bRVsjKTJ3dQdnHORAVtibuc8uc05mBKXKM1kjDDhZ7HabD0kO0dxkzsqWZMEn
LGGY39UmhuNVTQkXKUhoFGBn05WkBtvDhBKYVTu9K95wU37lNHsbaudrgudk46jvev6GhevR0ahs
sZGQqmqXeEjsj7hU9rVXNvu4jB+U49+rYQ4YVLBwP7rSw69HfnLSWi+mueh7Ny9admqDF5V5rANw
lm5YDnwurbXYB3uSy74DSd9w7gU9ttsqfyym8kRbTzuU8/zM5yF3aHErP8yYd6Y3GtE0BE2oT98L
NH9q8r6PFqG2s26c7GWxdy7DzFFPUSKqYmv57E6xBldbf8qXqMuXIYLoDXbemKcbAmDIrTcHCZwe
ePkiq49eWfX7fGCZqHtxWrRiiFSjU1f4AJs98hjMNXS1FY4brdWcm1m3hrNdNHzRPc3S87bXy2rv
4xz8ncb6i1/ExTJMlxPTAbDy4BdqDD0GFFbiXaXJZBuXe7zJNbozVUpAbTmQjDjeMZZWh5z8JbxG
KNO/aRb86hvhJRCJxWyl6az5LNaP6rPIC5IuW7vfcu+s95hHiHsj1SFBnWO2nlpM6kKS3drfLwyn
UTz0O+zZ2MGZx46YSah3ffzdz3pEOq/4GDhLvLd49XVVqiNTQPtF1d9dC36242fZ3isHbT+iTbZ6
tpuxOQPdqP1T4/l7I0tfe+rxfaY3ZM0Xw8EwtW+BadzQ92JjXGJ40kp2jsm29nNrH6dZTWXjk+BT
H/yqL3aC8n8XY6+xVd2u0O+nYPBoEPdLGY45no1JjUPUDeLVUDKhLVvn22koy9CdcZ6zenqwlehx
O10WR1YwHb2ikftxIaEbTli9g3v2sYvFtu8DO0LPpbBvtp2jfccSbUXdaDCS2id0KBV1v15cfAFE
vhVWmORZGU06oSgYGGEpNQmCmbotyvmuXgS3KBncl3GnKMPifI/Bhwq09g8k1D9M0wJu3erGSDZs
KRdhQxn0mQjgfTYRi9z3FPrtnv4SXTIsWo1pdCyxA8C/ObuvlgYShWe+edTGZldxVonKiJx6YZQF
ZNHeWlMP9CpLoqFljsZ2OpD4FFRfKUA8P0YnLLg5VAaLJsWXGeYu01J2ghJPOAOfykTljrxOSVGQ
AOCvYh7886m6lDEZX6NEq26s8UGHFLCtESOJPNzanUoiczGqRyYiNuvQP2VKboezszNd5h0mmXc7
AdsA7tObVgUmXH7mQbUYYSqFhF97wXc90D/DThlCUCULR63NV7jroWGtXPOyTohIw8YhP2XntSav
fSy1beLzLpRkxMLL0zYyS+PF97ThZkEGWIJyz64mPWGoXQWT4NwNMPmpqbPIE8E3/LvylANUI/NJ
ecmhrRg0MhR5TP3c99u+xHZVjqQx+fbOKrxLTJ5cNE4KH53dzYe4Tb71GQajWZsY1YQRb3fZC2TS
4JD3OykkfeV15ZsgWmfJyK5tjm9KiA+ThUpgMmhMULiVY3B10E+GlDv+OJaRcRfkxAW19CWaSo9D
0j/JV5lV/7tV4hffwMposuGC4cGHq/pzK78jKxnmA+aKpY5ZLuP481xV894aONUWJ3rX2mew/TpS
yazpuzbtRfheNboDSmjNxr9zjE9rnEzMuw/zOO82ebyYG71pgdyATNHLkhsIH9h78Igfk0fVEh3/
m3di/9K+fX8nOLZwq+Iv+aWr1U66UqojmS5zLkU/gOE3KGDLIT4J3KJbu2VqakITapT1yev1SLaE
havE+1SatXawFLiGsRzvXKoe0HkZgqu3xjQglQoOQ6qxzMRsIeuCm4+/SgKW3WNkKg1yMsoUEbWX
HYmhvonCtGymTAx0qoGZqDI9WB1Doj71cFbc2G7aH1U5vxiq7jaVSi5x4KXIp+nFrFoqiiT7Xla2
s42ROdGxZlVtpMHQ6m9uEL/2Qzn0tGe5TcFABKD74/3BK4lMW9aq3dJ6hnCs6tSCnUZ4RqNZryoF
52kjVkZcJUY+OuAso5ttyQy5LLkHDoRM38n5FI8jBcdQBFs8ieQ85GqfV9zu4qS+91ySX4wat5Qn
tggXAtsUMhABN785+r+2xtejD5aCMW+L/u7Pc1+98HzqfpumT9vRrKI2obm2sk1pL9XoulG75pUY
2vjSuEF68Om/HIQoiqiJgzS08pb2GwI2J6pzW9Hgs6bjnFiRoHvJhGc9Hq0033iD94Ia87ti4Vc/
zfriGU1fZ3+s1f3945GYsq4ZEQXpXHqERwal/b0OmEWmfX7VLEOCExlOsia8gxv5xi8E+KN4uE9H
+1PVYeCK6VASaLQHSHJeGEj1C33ftuVDtowJ/LEm5w4tPpEZF0dFBt/Jd3d01b4Eafwbb6L5i1+f
N8J9m5wBY6UleT/1dOOxTqbZZjVJnQldvSAUiL3+K0JGNqSvjmUw6ZzaDXWg3m1UTgrHRLIi3c1c
RVLZhwn655IczMQh565Q7Q4lekOxZ/LCbYKT22z4TSPa/LVQ4yXDcHEQmB2s1D95mVLceSquEXuq
SlzFlO8T+E84E/k8pS1YCeLMPbLfPTJFyl5asv9mFtBHpEu+p4H1LZ9KuWnMlR1aGWHl1u1J+eyb
Y3q4rqwe/v1Fa/wvFy3LtG8yMeUzPfXz8NIwdxbdY85zu2za66j69yXaMqqzFNldI9wPlWzGg++l
RzESGTjN4M8mnyyyGLS8JXw6k/nJVmkYUJb9eRX+x7f5P5O35u5PD4H453/x/FsDbDdLUvnT039e
s299I5rv8r/WH/ufb/vxh/751FT892+/5f/5i374vfz5v17e9ov88sMTGrqZVPekvKiHNzGU8v01
8EbW7/z//eLf3t5/y5Nq3/7xx7dmqOX62xLg4X/89aXj6z/+MNcr4T/+9ff/9cWbLxU/9zi+8Vm9
/fITb1+E5Iftv+N6JpRjHbbhLAw45tPb+hXD+Dt4WuD8pB/glsIr8cff6qaX6T/+cIO/k1yGy080
w/rccf7ONDqhZtz7sLgQvPzHf7+cH47b/z2OfwNxe9dktRT/+ONXcoLpEkLGAJDj41yBA/jjioTw
jyUTd1AkE72+DJU2g6cqh0vd+ddavxvStP5WtbQRcbPJG/7FCDK6QbBiHnHA1w+LOi9OwHSm35j7
pfT1i5/3iH9rUCG8LXE7ChUftaZ8qOPlvT+87BLIoODONeOQyMA+ZG0Wh1rDQHptnrVpso7sJ9u9
7eILU/lEbpnM6Et53t5SS44kPrYfGlgSBR4S+ijOIU278fFfDttfn9O/fi7vEKwfrDMM/jt41wxg
Chww9yebJRpKMNOQZ/dcc/nQ2NHaQxd0aD7JoG7s1Nc+LOSlVTMRotI28SdYmnho8UHsNLVNqj7e
FTmoUtVXfTiPnbNPZjslGX419LXLjK9Ao4EhdLwY+L9Cv6vSazy5eWh7AIsNu2G/u8QSybFiOF/V
cH89CZFBGNaF5ov1vKTYh96f5hTFdey96APdHGl6V3N9KAwdAWsoaIIaGg0csigemqDrnhiqNtF6
EStQJZenvov7+9Qzo/dn3OT1J8C5kVmU3X0QZ/rTKJp+U8neQB/laaoINU0xkoXBTA+KHrT1QgeP
A7JYy/X9KQYFu5OHf39I/recBgcXKvd+17G8X0zF6czYbFPSeHT7HTF0r6NpxC/z6PbQ/fViV2Gw
enEkmz90G/ua9m7+MuTo8l36oUyfNUOps20l1F362KqzKEYz5HOUWzo7jGXcDENn3rz/37g+tRrJ
jQ3FI+xANCAbs8nDJdBsEmpn0sylfEmWG2CB7YeCC/g2tqzPujLdD/RJ0yCxrvpi3SqrSR+BJn5K
Z/F1odw4tzSTGbqR8rnwnOQ6dPt//yn96uFf9QgUCXNdJLDw/1Ri4GbJvSIgcYvZqhjvn2s+y7W3
JV0KXL2vrWc3KJtDR5+eF2pX2wHHOl/MROSTZy8bGAFTaz0PGChpb3tkpDj5ZN8W3NT3E20y6C5D
RuXox8NWGj5SWBr0hCl4JU2OZfzgMKl4iHV7Qkt8pe9jXHVRDYdFlfZxgct/9YGJ/KYeeTeU/3C5
Uo8w/8kkGe+ZSaGfLlcKvHm0DY0WK8Yt0sn0nMuq7i+LENYVm2eHM6j20EC0Bt5e6h2dKfbCMved
D4nXdmQVzoqIIL+6W3zaUk1aDgsqbJEcnNa7KYrs5CzSfDb7vrxPCu0YK0LzKKnjG+j9ZEi5tXic
CF7dGQUtwzoz55ON4Qauv1i2I2M9vyuDf93OITCuK/Y70ct1f6pm8lb3WqsWcuvMU8FIYGldPDbM
O+Wj4jk5LdApaZ+zVPmfhUeTZfT9547Zj0NQZA/lVCAjLCY9tFSSkDzm8kLv3JSb9+fvD5nuZoep
dv2XLjDe6lQZD4RLmic8PWy826r4zTt6f8U/HkKmXLArQgmj5jHeT+x/8VDWvY9RxFlVrKw8WB6M
P7KlTJperbdX8ESYRErzsKqR+W27UgdWsNsRCoMGYx73w38/tKP/OW817dz5YJtbu0NEgIHqC1y/
myR1CChW6ZXrcXxAGdia1KVwQgyazgEs9FTY6trIbLkyL3fTe0tPC2R4sFOaP2W88Ifiut4z4PGx
4LZwrT2b9n99+vM6aORk3bQtKZo0Iz8HnhZv/Qx/G/ThE9vi+Fo5xbgNmPM81lrffBCwEWpZj7ga
O+OqCNK6+NMgomLutJc2M68LpshXK2ADGc+/WU1N99dtNJOeumlZcJMCComfFgqtnVGcU6PadtpA
anLpVZE+T6jUoFnGUDD/ddTrZn7IZv/ceaP1UnITPHYVLrthsIKnwaaJKRsk58KU5aWJe2sI51mf
j0k1vKhl1C+GnWSPbSDsIw5Otga2nj76qPFM09DiKbyzm6H5I784j1PiRCTURvkYWHdeQKD01LvT
wciKhJYQDZPCEJIxrFYdzHURCwqzZkSPLXnl0zWla+c8GmmOvVGfE3wA9HNN4P0dGcEhOcJZFLCU
3TflDOWfkcvMKSHaBiI7VMrv7qZ8oGNeynMhS+exnsQcieY1X0RxTBi1Oflabh1np/w2qnI5lnaQ
XHHdgniyxoO5Wkhdowlu3x/GZQluOYn7dqfsevjcGHG5bYbACMcp+ao5VfDYTXQoBl3hnila1k/d
6zejrhG+UZX2R0tU1y7LrWdEXXPr5lBpCG0dGHt2F5ywY7eXhkcDbP0UKssEObIqd1IacdgGGO6s
dobcIcQj0D+GTee4az9lTpximXWeh9yTxymY7RvWvlchU+1oa311E3TjrnLTj3ErYkxoGJiZMlEn
S65UqLYuoRRUI1a5WOx8qC5D277gh25uzKQCQEZL8FZXVUKSouN+KmLcUe3MnSJvcC8wFyj2bOax
1MvWvaPQcH0MN+ZQVjFbPqI4y2K5R71BsFkTGVUW9A+N235sZr/6DFaA3Nh2FOekcO2nvp3O3frv
teuhzrlq2s2JFw/7FMcVHk3GObgBDCffmtoPtp1Q5OhOT3clQWOZcDt9dJ0XhhSn0BbucNCsTjwU
qbm1iAPCntvcVJ0bhH9dzsaQhU4rznEX658Zpm1IObSSh74563Jxtv3YLS9Omt4bJX+bzLiS0Jw2
29LVS3AKT5Z5ouay+91UjHdmN9rPy5gumz6u8qcsFV5kB8vOKaz2mAV+ctMFtMBNJ56+UAMRfZTL
qMqH7FT65bhfChvBdb2Zvz81l7s4WREe60lQ/883DLU13Dq6elo8T4sSUcp9u165Q20e+3LB6qfq
zzZ2Sxb/itGd0eaSBQ5WnIs6LU/4KB/zvuiOaOEjBa1+6zvFRAee3i5unqz8WLIZxTVh5bfS1vYN
fYeoYd8MFYAGg6CgUAzqnltPeSDXLWIXp8ImtM6froalHvuhXQwk4VqcArJQ7zLN1LditBmSm/X8
W+PK5KotVnJ1d1ydMvW8w/ulNgercUDvzN37CjKnhOzgcbrzU3/TMWV/O6zXHLYX9DlWzF1T9f72
/TvStjSJAy2G/k1TQ8xktUDmXVvVFCLIs+v/DVgiIJxKc2v2xm8GA7Db/yw7MEJsOVZgOi4zCUAJ
f7pRD7EcPC01MfW8f9pp4VoXc+qDvd6xMND5Gp8QHbqrt9HU+Lz0nbpDxKhj4trxn5Bf2nNtf9Rx
ILDzKL4HVrVtVIf4Po7XhUHauxbUYZLNTbHTJ7l6HrhLYVSNz5K81HOOARq8w41Gl/KGMYiRa5ht
Uxz098akV1ertU+K2u7Q2HiAO6CX5xbPXY+gne1wm4UStfN2mV7+fCnYrTnOgxYus+890hHXwmks
kFGMoNstM+tv7JQSt8HoflwmOiaLOX5Ns/GuC+QrrHn7opyifWDg77Pfcu16eXFj5FP9ZMc5k0jF
wKiSY++0heaOSRX9bFqNte0M80a4lh0l/aQ+YqIDsxi4+zGo+JxiWW5RShJaLEP6WOULFKyk2+VB
II+NXpeHP9dB4GD4MpTWHGVmA15RC1myWkDYU9fIB/Jz4QjnXY7cMoV9VmUPha/MY+ZXAwMsw62b
jcPl/fOOdc/b1Mu8EaMAoMO96vrnMumpOmyrjJRcvVg+Y9tjxqlv02hpGwy2fddEzTCm98lIW46R
ByImG9LIG5AqMANN72Tl+QczmatbX4u/WV7SvqBSaIe59u9bhurso+/THBf0It5vx3lVvxSqIdi8
5RjmLNzbUZrmTY9sylhC3x9dT4U59ulDZ9r5o/Lnbyk7qzvSf1+tzvCP1SCYJWf1WENRAmv751lk
JNbH9+tsLNnyBMK5Gdnsq3iewvfTRq7njqTvzkTGeneoC5ZJ3SQJfIMZ4yU1ZXeo1rooEXhStLyB
Q7W4xXj+81qePGZfEz+IDDnyh3tYgmWf28d6opPUJQ1jC0C4b9vMCW5ztx1JYCcRq0Z7Dt1yyaMC
A/WmtNIvIDMR6t9nShRpvQCFrvNaBfRLQnhVj7vV6+BpO+tD3xltNL+vYzi6Gag3KSjWC+X9wWXz
TCdzXeWabmyOde6anANmtssVrjT8mujz6JqHRB9ftBylsm5k/bGu6BZoo8644whRvFtYsSkzKQgr
4tXNQt0ayofwYMoUv26/S/Ol+lZRAfYTEeVUGw9/PpiqCocG/T8b1nXJ6sKlndMbujg63ZgldO3G
/p441o3Muaktnb6xvL6YNm6z97zhxnMn//x+Es+UvBfGLUBZYjnGEp4ysfVcpI4RoTptU5nKoy48
eSckjjLHftMNWX/puleBd//aGt64S+TXEg35c5ISWRBXsoy8uatTyuQe843GnEbu/h+qzmvJbSTa
sl+ECHjzShL0LG/1gihJJXibADKBr78LqJ65My8MVnW3WiTBxDF7rz2K3xbWXk3a6TElNjQkT8a6
C+qJyiGuufwl8rAkN409U4KNFU32reFzvfOjgtVBL7hQFGL9CFLrpx8sFumf917G4mQ6fN+6clLH
nFXwoaqNaU+l9xZkEtvS1LwU2FFvpefWoWYNp7o85gGMd0JdOw+zsQ+QoiQkXIEAPLZLG0vA7Gs2
dX9Jt6MdtqOZtFcSxzYY2sV9mfTyKNPKCZHU7zxNWU+UZSrEJ1KhJA/qo9OaWpjjCf8sRu9x9qqn
oRyPiVdPxNcE59FJ09+aNvzhdsZgZ8jDxIWToI3oAWpP/O50TpmmYtUm0Bq17JP0JO3uK8fRTmXf
2wNKP583wBaayXPZTI+10Y14aPtHtnnN589XzMGu+IB465BURfFVtWhXMvGx3jtm4cFTE4jPfm4l
krc985ZZO38hf8vG+nk9RzH9jUQhWcleRhQry1FpjG+zrtg+ZJH/KFL6xlom1l07cAUqkq2BC7IT
n5Pw5wAddC++arWZHDQXy2qnkRaOC+ZzcpKbBlnueSYI5Zg19ks2IgfhRLPfMKdQqXtoHjnB5XJw
DONLPdVftll6fyfsceysij2Eg/ki4ggRGJfMvbBa+cT65MGz6+AjqHvE4jSFhzZy/Y8phoshs21X
ugg+arx8liLgHTt+ez/WFn8L7ho4IPTLlHiMgYJZ3DPkLSl/7exFYcbgu1yY19YZtDdci8dqTLrD
7BKSE5MYH89u9xkErGDyAL0xCkIE7WZwSAmTpTpj7la25NtAq2f71zlPvK2gEszvQdBHTgBc3Ej9
IWRQhlpvW+91wkSv4LjYJo3mbd2hcp9+3k6JIXLfK1M+lX1zb9jzC0XXs1BV867lYok1ph3xSP2+
DcZAZQWkrj34M0VoXVr1CalLFJYcAH70B5lzv81L0+KCLuYjNBxyBblbdvao/UIi5vqxCYJ2Kb68
zH1DAA1rfOqccxunL3gZNr0PqW+MCZ3Z5ngONrXNdC+1tGynCIe6BJ0LrF/Lw3lw9E8113Bh2tGN
LqURP6ytCrr1+6kePhxZ1ckuFbNAg9D7m8yU4t4OouAYZ/1313m/hNGmW19l6UM8873732eyQrvD
xveb0l/dTDs2MGcX4yVJ0n9sdasXzeXrGTvGRrcz7cXsLSI0E41TfrlITB8la26N7tk0UuMjf/Vi
4TzXIn+YmWYRsiqic1WkjGsWD5E3Ju3FGXp633UMpmU4vlaLVWLVS5nM9qTRnMyjJyircI7LP1Ra
/sWICaMqddobzIR0nksNWf/fQtIos3YrEgJWfu6G8VuN1VlRC9d+kr+vz2b8a6rDluqPDbVLOk/j
1srjCxLNCgvBckdbDs0W70X62BSadZKtMXNV2lWwnzIREMvpu4gGk+7Vd5K/CmoBs3dOiibyHvse
sPyug+8eNlJzoVaIUAscbO+og0LRClx+Ppkp2cyXNyvbdutGskE6+WalXv+i1zOW/D6AebN0iHqk
ffu2xlZS86+2b024xhdljftem5i4o8Qtzno6XYYZ2QCy9V0JBfSSRMNZx+xz17Nmfdb5omrE0jS6
cy0sw0LfnPkGIFYe6vSxc0bnkseJccVSZi2hEBQUoqpkmLRBfnW9Ob+yHUSUo9STn5d71+PFlJ5W
cUzp9R3jbYyWkQaTYdRuOduxXdoEw1cdQ+Tt8+hpEU1uuhZl52im2pufoRdyo9Em7cggWyOn2Cut
jPDTNpc7xSbsbLdd92S40UMQYzTSi1dWbQlJhf3RzsuectjHH9Va6KHx+R6bsfwd6Wg4WztLznJu
PXSlW1NkxnWa+XXf2YjZdV9g4XKrt0bcr91QruX0sa6zV7WDxavIkEAuReOIRokuliFHb4+ffppn
t55h3uLmoZUraFS4U3jHxkG50JW2ds7H/F5QWt5aQsROqFUgpMX1bX1gxWqNLeJJ2bPLL12+PO28
NWiQOsdpj2uN5yEBu3Nt7cK7XHL6DSWfRI0gtq6aUxek+a5f+7PJiZvQbabpLnPc352S/A0tf7qr
56C8gw7GFIKB2Q0j17wrIoXAYoDViU7jzyxtxrAdO/kioy3+qfpKZFl4URdJlJTLgxNQIdPLtk10
7YhAoOh9dSPqQICizlsLmJDL+NWvWHYPgXMakmnfdXl8F7uxeIykvbHn+Npq3GraZZpEox1fhlHr
eCGa/WybSUu8wTLxJt9neIoKt3rphi3WB+MF2avxItPmQSdhzq877SHNm3pPoWJebA2KUR0j1on9
Th5pzNJrbWgDESaOd5/qAZoKy6C7Ape3FW3CxAnaGb6qoLdvU2cjkOee57vOa48R+7L+ZKtAXXPU
uITr4pet/Ek/dB2Us4w//da4xsc6EIsb/uLO8qpqldzHqeeCf8AF9zN8qoNUgjPEFbQOpIKWtN0C
kaZYeovAFU9CAtnpReFuXQBG+/XqSgTy/OY6Ybu/Q187PzcxJS8mU3nSgn5+liRRnpkM4H4la+MZ
rb2F/LVP9gazgGqfFeUx1q6u+xk3eD5koiWXjMoOU+PytFifKneR4iZlfRzQ9mttYL2nxNmdEszv
0LqmnxUE2p4am2cXGrXpLhMcfJlNkeAo1srKPbA5JQQPU1Cyncjy3QSN99V7XnmKkvIk6ykw9l7u
28uXgbKpGxzAcRloedyYDgWnoBNYpl6jsN9cpx+zrdU779JQ+iWQxT6QyJLTvob+3NKh5PUM8E5r
xREs/LjJFZ9hEgX4rDFuRVpe30UGyuNSsZbD3DQ9JTOLyZkr9Ij3Qz3pHoYB5BYbRfdSbvOmHND8
94e8Tdq7GgBMOAXV8Np7VrNxpJX+HZJuWyFAiDcJGI+2tcuHth1/+UFeXPq0WCwgifNMgbTFuhCj
sFjeh6bgzy5640QguLN36ebfaxW96kIWwOaCZ12zmnyX45hLhXMrODgPyss7ZMVmfdc7+bc9ZtPD
TxGARkk95CWycOF+iWKcfpl1zckgmFKgt0Ke2wz+c6A3t1RWxmcflQGJXwQEcYvMIdqX1s2Pc9K4
HS7YOm/prxLtdxwk9yLWmhfm2+UlitX95DIUDoty8DaD4fIigpT2jnH0M4Vms0tzr3xxR8bnbaBT
0Uqkn76fZyGTsOzJXoSAnd+2/FN+bPHs4NHrtr2mUwM4qe9x8FfJVhaMBLAi1LtuturznLbVVpgQ
yOx4NEOHPJJ9T0njWdL+N7Gi5U/U7/PM8oAyl9RWZI1wN5vDRkXTzp8jeWcxXvFae0i2EXeb3TAp
m5YNNu7ahK7/yvJjXvT2BoFcFEbL8sH1i+hiUaGeUBGdeqGNp9SLYsxJWv3lcyD6PZjRCbeKbn7F
TPj8poC3vjyjSK/evLzKiRbi5c8eofKY/aybqTL7NnQjwNrKA9JcNV+tgXDIiRznsj4D74r+G8TO
tpFT97i+wX2hRfts7P3QkYbYRlWgX9cHJLrHKG3nc9AmZ2heCDUxris6wUPlJhXzL07gztfK44QM
cedUOstCE7LIT0NR2YrlmbdRXT7dgID0qDY9bWNZFk58YTKrwQxFtSvg2Rr9g8566kEBdNyaKmDM
vJgIUTOpuyAFOFgK8aq8Nvtci5dp9tRHK9Jd6ljJW86U91qKCcskdv4PerDQha2RmF60ySvIIlVV
UFZHVXqdUcTeoPF7e7/qkpvXJ/895IZziYo6vk/z8ZeGAOmbW+5GiGh++NkMRCpOt1LKUI6x/kdB
IGKlaXVvLIbYnTrLlyyYsDnHc31hwsUltD41Zf+kjpmFDcBKouy35/XHgWKTXb4ad30AUGDWo+Ki
RDbsq3nqj83sogpeF6VxHOfoAB5rf4Iow5PMZORESfeYEddw1tGNbflsAn/rLVbzYHmYfspAQPam
R26KNsfFg2lmxUU4nQSLNfjnmQ9uw80vO0fCsX6OD6c7MJXOQ0mfM29wz3q3+K16j/AsPwxkHTe+
mG+Jk08Pukz+/rQksWG9BevVApLj6pgD8ZOS+Xw/MYIbJR2KyQ2iNgxQWHLeryeHZ34Fdax9uPlc
Hddf51HnYjodZbS3Jie4WMxYU5UN3zbapcTw5GchMRV1bq1OdqHAOxC0o3Onu7Pswb6IiU7fZxh5
KmPDOORo5p6Kjrufo7fxX0N7Sn1/bwxJ+/8McFTi62HZGvk2kZ53S+eBq0XoiG2XH42pvmboffA9
atTcY5Egx9YmsTNRqTHV7i7S4cJaljp14z7/TBXlzHR6o2cIkltnmyx9zMQFoySz7MqM/F05+t3e
Y1B764yNtxSq7EizXV6i4k6X4tWPPcRGxrxYDfXNOqBh5VPcsqF/ZvuM89VL8Osuo+t1cVSOWb79
2aIReYC4u2i1W5k7NjYC5g/CZxzU0exK8Rh3YxL6Tjz+POtz38FQ2jdYBY/U/fZrWZTWk58uHNlK
vfVdpd/1kftHRQyBmQEax3VxuT64M3EILurwnZZiI8W+lm/W8YDVViNKE+MjMCftKQ4LvStvo0lz
OY1J896U7Wu2fKwZn0cq3f643nOb3kBJstw1p5YI9S5/dkf/kwqKElV1w1NCLEzcmMZLbdf/3zOl
fKwJ3WKZ1K2boVeIwvPSii8j79L6O40gTbU0ldUgHyyVMeDsunskasW9Od5pnT88DpYGDGAdhjuT
d2FlX9+lyPzrKWursAIruNieit0MA/LoxXO5WZsP5G8GhGj9jxcIY8uEsXxpq6HazJ00L4meeXvb
G1Dh23Z/6mJ2Wl1ld48lkvjtzxrLh8LiTKW9Jfw5ObWxLSieK+1xIThitoJGYc0yIpW0z2A7L9MZ
Yh6u6dL0GZTWOwEs4n590D3c0cXkUrl2y2yP+O9Vw2GX8s5NjOi+lLN4zVL8uGj779fZzvLTNOTz
9efS9WFUucMlzxJmDUlzlIzJ8QtwmKNoKiEQpo/rr0CXBWcnxzu7zrWDwn6Kpq44e/0tKx1CixSy
Bk52JFhqitJT6WgX3bEOBGcnD+uoNcfwDZYiDzDIBc5zMLGcQNR2SbG737Vd9H82aWvtMXVJxzyh
M66mUOnGGnodGwoNZS7OVLzut52/KJFwkvJJ3PuF5YTjbDBtWjYXwnTJN1ZVvi2H7NvQ4vHOdaV2
quDK7eC6GZ91AxfEr6wLE5cPEVfRtQoGmANwTL5627iOeYXjrrDaU8E6eV9LbzHYHea0a05tEeTv
FH0708zLbQtF5eiVTUFSGoidzuyO66BWz5P6NkfjvUk/iTMAT7rvIp2PrAwIYCnc/c/7n4pu2s0+
s+ONjynhv7vnz4mIgWrCbhHlV2gf+RW+m9rSezJaWVY5XmJjT54MiDMzSRQbW7v+3KwyzebCbfjV
TIBy6Wri2ZfMR/nOl8cxYqgw+UjjstxJrnWqoV9HX/yGEjY5OoORhGZp5c/G7NMApcEdjI+P1E+1
Szmo/qnWR8rpXo1daNWOoDaqo8dm2a+5Kv5Ke7gizjIuZEyd3DPQ2bgaQI6pKqDTpbvR0Zi+ZpTh
k2mr+0ibbMbT7C6E3+zNsp6fyVlhtbh2kT+XvulP1XG9cKncMXvI/lzZZYa0OROP5VRYe4d0vH2a
6Cf2n9OHvth2yReZwK9xZ0Vx1ew8GAAnZm8o6sA0Pmh22u8rWDY3+j39oGWuc50xy+dOa2yyRanh
ROAIvXSat4W/kKK1nhJbm9TBbDLqmKn/1pzK/aupIIRr/yISpm8uO32Z5Db70JLNsJ1wFOfwaVaV
ZCuzbz1uvFM34LKfuyQ4SQQ725HZ8NUhVwPPLjdJjpxPtqjeNnexAP+vQqBUHShfP7hmjfkVSZMz
rOKS7IxWXnLNjx6R1O3tuQRIY8ffyxMleuM9juvnCATObX3wmvG/Z+rTaM8p9Mkzml3xOPn5U+KK
Kt+zmeW6qCOTBODxtDALgKyOx/XqK9vsW3rQttafgib4bxzG+h9PH4J0ivvzeuknEXiJSJMGYKPG
2TtigIkgu+gSjc0fZE8fzhQjVOnlc4SQg+V1zdav0jA5t9efD31KEvNHOBFZAqhQ7DZ7FDn9JtaU
ty/xRofr5zSMUFkZRkS7vDKimy2r7PC/z+wMKxbObnlum7e1e18f0hIlEwv3+xIkXJj7WIMSkZF3
ZbnFsyX5ZvbR+OrUsxsWbWc/ZXP/r6IUfClhW3O5Uin3uvo504L+MAUYn+wh1c7tMo4tZHtjmGTc
E4dyi/vExZ9jzOXW1vx3p2Hl4vp6fNIkv/pZOei++Ur0WXqIXQPia6e/we72GCEjf5kKkD0ytY8V
U1jmiJmgOV2mXthMOQFxFtetOf3iMPM6N/mMiYTdFI79LzP9gZseynOv9LvnIYv39SKohUQebE14
kTu31s4SBvI5s8rW2hnTWB5i5CIMdlV9182Otc8ixPqDIZCntGwimwRxQlr04gYZy6NyGMpzYkMQ
G1KyoLvBPKzVyapoAfIL3a5FeBKgAt0ZKEFvTfDo1ujCWl2621p4z5WvDUd/uSi15Rr1i5nQXUMa
e6ItirObt/gsZBQ/N2P76izfQObb7X2tjLPUg5BYCaLtF2FAaYjqwYwaUqEiYqkmp6sPigMPe3ap
bo1mdGHrC4fIrNm4OCpnrNgG4juojGWpGozMxkb1VAnYEBEylkuaxfSD67Cglv13nRJjHau0Oa3P
ZgNjd532GBQT68MGbMRWL/XEduo2SQ10qx4i4xRLvdtlgamf+05e4xJdCPr7tiTkEEGv3X7Wk/3d
j3w3TPevixOq0DT/DDOOW/y66fwZiwnQSVVUquvcdmaostZ6LEyK26Bt7s0DGkUmwGMzJZeoxCeX
62BqaEArhuj+sGv8NjsEKmD0bGTdrbS6/iAH57uZ+w76HLjiTTsnNIrLQLiIIJWsCqzKh2LlyQpI
yDKOYs6kGAhzwGOSQpa0bCLtudH2mpy0LRSSj3XkORTc1mxXrXyunyZEz83ppmU6S1YZ3LnOYkFc
ZS/rRKHHULWDclJvnUpYez9ipx1kfnsitKC40zxYx0mB8X5UU0INiR88HuCU6nZ6Z+cMC5fj30ic
6ByzRN2se5xa/pX+UL4Yy1KHH4IxLV/MZQvDDzbL+aPsadLWKaDimNjXkCuoCINzJdlSrDcZgAnq
sv7YVAyDh3GW+EnpdHNeto4NpJLOX7+Prjn97dXxy5pczjKcMUG/zjNq61RhPi0mK/7EgYtwCCwO
ceCpte8SZV48oVX7dKYa7Qu72nXJGN9wbyNWX7/W7Sj8s62nDYAO05SneiQCcxUIsVoR5x9RyFof
Fd38kUX/mmXa4c5F/tTNtjoRmDxiumocOpUe6lfUaDf8j4QWxuXejoP8lfTFfuNhkyMgoi8QN8fO
sTfY7CvIQA92mtkPdier+7iHS2U2ZkGXLIrb+kxffvx5Bp9glxSEI+YiVixyEtBOmf41DKCwI095
oXDi4mCvWBGGyURAGZ+lZ8TnaGkWyRAJK29qzz/94zTrgAmIZ5sD1XxKQH+dGdnWxvazOOwXF/gq
vanH5iZbiI0E+v1Lcpr0Wj2W3aSQ3rUKKsNkkFnQq32uUKlY0+7nGkHsgV5+Bsc6edn9Oi01sSUa
9TJ+az11ThAEbGLbmsi2xblJ3up74c5QisbomGA3OhttMGHiJc0qzwoKdMt8rof7eHIycnG4NBy9
+vdfnT76ySPD8N80zg1tPOvBjaV3j01QWgf+uzAvIYCJarafUWZs1gt1zKgD6pKVcm69TVFRfQyW
bhxIRQUumbblFZ+usYGrkz2pgdoPSBl29uXHZonpwULS3ejMh91UQX2xbaXAMDUD+yH4XCy6BROP
2Q/Xb3lwWZtNt28pKYuqenKapGCHVLlnChF1qzQatiGfmHhqbrPThuCpdbLskuZa/5CyW0X8Wom9
mSkYMeuPTK0RF2evg5OyyOi718IEeFItZZZKJw2TN1eUXK6tJIVcGTVTGU490yassKi7HMt5Vok6
NeYkz1qZ3/rC5HaEJXQLiAURpOd/IKym1KnU9JCmAyr7KYfUAWz3oUpFfNAa3p3/xtx80usdjuq4
3OpDwf+KPQ72bD0N+6ibL8RWewAQ9GBTag37zSQRG6Poaw4djhM/walZ+7C0ar0F9J+M7a9YypSG
cGp+nq2/+/mncsXD2GKXDWYEZoL1QZwbxgnXu/YonBb0rg/OLoNNsGmB5bxLB/OpVmc1cNGJUd/c
Gvcs6QhpGAxIMALugutpzefPBtcEidEv9+KyqTqaUU+BpR60R2VaW173+JKyDnvR5uK6wPTX06Mw
/w5OUOys9Q4is6zbIE5x7xynf070qX3h8B42BYrHfjOTibirCXw/5vbrqn77mfZ2TcR3rraYfvVd
cXQ7Y74YbvYvV+lDCqL/HnFCBRqEniwug8TYuKnf3OL8ea0bXGFO4VxvfOWkh8JhHV3Z6BS1wj2m
RmHsA9Q/YY0K58VOR+sQa1kQVgi9npqBomaCc4dumyFIK38bFpEp6RBwRtXWqeGFblpz7PeGG7z3
ciLf3XXnbWrygdqoSnUuHA7qESVIZOBLAHaZmeQ3wbWr9abZFm7z2LC62mm9izi7Pk5ZiQIlstln
l/WzPQfMw9OqZabcPgezkW/QmsZbUl+hgBvJrrLEvIlKA+qNm/5OQLD0UkBAAJAlkPQShcJkDt1o
qKXZUQQJY43WeNJEYJ55PUkFNqbuaCW4+Sf7GAL7zoiFxqA5mTCAkFGu0v7kNC2QeLNhxKPcow8E
AGchnIqABb+otQ2C+D9mUfr7MXEAx/nR1mxA7wV6NyOaghLJv9MswvQ4Dqx93bUj7//NygZemxj+
GQUcEDpf5813VvnNtE80us9iuZIUIS/7mM6lH2OJop7MK3jJYTSkV0ezxcVApAVwQTAEnsd7MCyf
3DN3XVPJi5W0BNugnQll6nz5c/NlJwyiYk87JHnxNxpnorJTPVSIJjm4LtjdNrmexQfb4R3pdO80
WVoUZm4/3PT4Wzj1PoFft5+wdwEleqfHLfdeWctwaNHADfa4CLGZg6Ro5lGY40GB/2cHjSIgHbUh
bs5va+7exgip2uS7Z+WY32yZygem/5CElwetZ31kKa04mnNwmpWVXJWe31sAecIonn+zL0zv/Mm5
7ybQBDRucznOO88EJkBgwpWhtDwPgBk3XSwBxFkJuWfdl9Gru7amxnAm8T1GzH6wDP2TlWdRA4xy
q+zVlBuocMzlk5rtMJ+AfDnShAmXUanBeI/3gOF+qbrdwJt1Q3I7uc7EO2gb9GO1+WV13FRiPTgi
aixDR9TtTmjvgzKOYyXSMLEBG+P1eUh6fTrqgNs5wMXL5CK7xPiZNAA0nF4ZF5Xr26lOS0YFcrxr
kk9ZIU5TkVE81arY4Yrw2MjB2Cp0/61rpbZt+wFyUjkDeNX8v3E5e3fKCNGTAAIUsX3Z5432koDO
7Yo42Bn6+CeQ+2gqkZ971SHwmJZFBejlSeYvAYqGw8ljpH5CPfqMgMEj1KEJZQYqpDL3ykGjyXnV
bKeGzd+QYbyv+x5qUq7vGZSBIoGY03b5Q9/Pb1wh0zFF3LQ1LUTcFTje+yGASyAHcGU49+ZDPhr9
Kao1uB1OBhRE955jGn965NQ69kr7ipbo2FZlClrUDPOjFJIlrQAJ0/vOofESNBHZxLrSNOuTBIsB
wwbq9NhwLXryUFku/a65nwmvAKLh1eEYLZQ7/YtB4B9p1wdmjAVzw+4lBsV0UC0OMCOH8dVn5IEm
gO1aPd4B7AsOokqepkrXd3XegXjUgm3qtOJUx+qX6TX+vu2Kf6XUxKaX6jyWNcQ0yCvca6Cg8X34
Z6QxNzxvOKgA6o/f85qMhnqDRUQZVk3OapHQp53H9JmvfPrXH7gWCsczdoWBFjb2ywVO5u3MccxY
XFC6acoMRdxiGtRtDP1taGnY+6Ekmsc0LvJzkHi3IuJOJ222irC0gCvrfN5paTU3YLjYGc0Lq3Fe
qmMYWwTH5smEqIsWlelHdGd6E7qiLr+L2+hAlNnB813/XJXVWetQGmcFvRp4+k3pmvNdnbDLGAJg
ICPCnlUYGyayuQmbGJkkYPnRuZF1IIqbJWDZHkWt36EPNLaJzVfMtTByW26NyyfjLwzCECUeVlLL
ch+8DSma2CLNF+4FEJ0dZwyNKLe2DXTFmV0Vd8+jMXoIh0BiGP1gHClVzT1URjzrkH0nLeV7m8Tp
zjc5BrLpvciGLGxSgk26IcNrVu19jT2k0VaXSH7WLNcZvajdkBjt3eRd0/K3HgntZA0CRq0r8j2x
0Pq2neMHNkV2mNYw9LravCr+pvxP6j95bTz4AgFG3+Je8knROTZ5D0FCa9V+iFRzjuLjkEVPgzn6
O7zGCSaLj3roFHkQ2WH2jPqhaKp3rci2ld2Q7JpZ33Ub/Y1pZ3bK9+/8NgjOfJN2MNPL+zrRvU07
Bf3R19Sn7hT+zqUe2PT9OaghhSFQ6wEB5fvCxrMqmsk56jAvbBM+qOk0OQZBklIbMZ0c0p1u3vJg
p+J11lMC/Kbxs2AUOujxoXOE/pTrxRWdWHkC2xNc6o4driOyeusvcc6msNynRU9DWk9xc0RO45+a
H4kXf/lJWt64OTnbvOrfizzwifGcih2EZ4+QbBe84KYydPnYvjb9LEOnDT6nWvypuujRTGmmsWJt
OTKw8JZoCuLZd0LcSg+ZbBHJiM4I+8qT194NboUxdJfakLxZoqx2RpY8xMj1j8Zs8j2iKRkTP3oQ
Zg8bCVIdorlKe+gYOYUWNTHwkPjkyyI65t6s7XuscrHopzuv511iUNgc4hwnqL2gfofYIRc1gIje
OvN11iTvOkrGs5+PP17UPG+dnee6MYzAgNUWW3hMQuWlUKQwaTaBOkLfjoIiXxSy3vZT/rsC0Prg
Vd5t7h/wC1kHZdL76Jyou74jjtPJ0bsmFLNmVd3gnyBK9RL4wmVU3/RTATXu3PW4VkZd25MszChM
FlfXAho9eiPGJRgbNRUeqespl40No9Zg9bPcEe40WZ2pnbEipIg5IcmfrGlAb1Y4+cZg7rDvGpOb
lYWMQEeD/DDauR1i9MCJ69bOnZ9RqRuGn4SjZ2QhW5sUMrvw7l3Gh5tZSzFV90ipohmomG4+4KSn
GPJp4kHn7YyqsEOjnepdyc0LNadsmIPn05FN+WtXWPreywIyh+T4Abm/u7pgM46DFV3IEyjPOVCr
VPfyjUR9FjtqOlTSuhHVBMpUeaDrvWBPbjfz6gyLVD/He8DyeGgGXdtaswnzT/Md8kcHXD/WkyeB
udfM+TeDRVHrmPmfwNbmrTbl9obVQrDDbl8zmmt/NyyLYnNwXpPaJ4wGadZBlk91B8U4kehIZtw7
6Mod/4B+5uwb/paun3Tt3NTv4M0CqOgMbWfLsbhU8cIdsgzopW7vXyhbtrlV2ecK39Z2oADbDQxv
gE8BvyJlYYeq7d1ix7IrNCUwmHX/PFq9SJCFm4GAMpy3EntHhfBptEtsYSXq2kw/N42f7miWmOAK
/xDo5cLmEns1FKxnMKedPJOtqGXVhEoA1gy6c+dlp2ZCNu5D7o69jcNFeGHobl4Lkw1JDihnE7Tl
jt5pfGEf8lcmCiykFRlP/qLORpO0m00rZqo5cwKZ05c3BsUxZWiWSFc/yvHdb0Vz1fPK2aVelQLq
83AqMVIIi3y0dw6hc16dH+O2/5ZRcY/2yN7WFgVrMtdh5MjP3nTTcxAhmWG3HeMMN7uDYOC1oX2N
L5otyy343Qq7FJ1y46o+HDQQc6bZMcAL1LnLNKolozi2evVI944NPS78M/usoyuAKQaKk2dsaZmU
sA9Rlft8lsn93AM/8ZyMS9VF+FK5lyYxAQjomrXBP1HuWW3/SlT/e1jub2Q3Q+vTvmX2INLWu1lF
hkdb5v01jjwaXcQNWNdlNb0RoJBt0TNWB2QwfMPngcKtWUJ2kGNtQdMrPFdAH2vMN2HXkRnO5QnA
GNp3zEceNrnv7lhxTzuvwJNnmD29XY9FNPgf4s4st3FlzdYjioNgT76q7y3LcpN+Iey0k33fcyA1
lJpATex+ZO6qPLVxDy4u6qGwAW6JalKWSEbE/6/1LYNoyiiAcAwqCB2SimIhC8+6YTzXGTxgqvlN
Ziy9wpL7yu/7ZcXAhwSkzA/zRtHqzTjmxT6KQXRjCaTj27BUsxRkN7rQ4E67fbZJ2ubJiDzO6qR9
pdkTL12V8dM27PwQCCJ7l/NNQPP5IZwuWX/uzrcSFHbxYr75T/dBpbGXlTfcTbf7/n2X8kZ0qANb
3imyi3uE8LOIGDT86V5SpG+ci+FlfiyMWd4ICZ3MLnLvOWooFpiVB0x1em7OoUYbuO3XsQYtFRwc
ciq12ZgVrbW8qBYcNS6noL0kSR02Tt0Oq9D2LwpSl3OtEJOlRePehsN9gP27CAz7kmp3DALytfcr
YBNZpr80JvNKr7qb+CEvhJuoi9ZPiqUR1I86Jt5zG1oov3E4+EEQP2gJDRPZBiUw7Mw4JAmLYxA4
nV0Ge5sK+9pNxpAcTQ9vFMXVt9I8olZPNpDcu61h1yZnqQKUt4EeP7QKbHDpgYD33/Om/lnG1dmw
QgQRQd5MIo2XgunCCeR3cxOs5gyUE1UBDhb+4WUUrv84b5pBqg+x+41EZ1jTqKRyZyTBtpXpBCtX
+MuB25OpEdiXomnbC4kLLm0Ko2WdGDjAMBzxqgrz03Gvnu6pz/TNlDtlFULcXxpvYMUZyvYpHQnh
MxtnQUEs27IElo+uP0QHfAPw1yQxswOF0/2Y5gh/O9pGep+Eu1SlfD0iTua0TC6vda52B0BxF58a
y7bLPf2sNLGzAeHH0k8kk2MpVZG9DueBKsRe0cYphcWxlfP8QOU28qh1E0OCp/3ZWEGvnuenCfIx
Nqgvu8W8789T5lvzPrfFaxUPRJT9eXR+QA4CkLKK6KOmznn42xvMd5VS4XqtK9vfbzd9sH96aZ3o
2rqPUZX/ee2fDz/vS4WGh0cZy838Dkyd+p06FI+NJ3Nw5vAuD34ecNPTc/Mw34cNAMJ6vgl/2Tzo
fkMxwx0QYk9Pn584P9BDR1zntRMu6V1n4KISKrQltRzLRfIuMW3QnLB/KVGXHGepJR4In1LbeCSw
GHyWkzzVgwfSTDNXXG7sk1SnGmxutMX5981E11WkmpG1Np26iLchJLvW6N5dpnW0UP9z0xLXe046
x90ZenW2m5FoEwccq0IGLKKAwivXfW3o6AGz0aXEadj7zMVeUDbKRa0PeYqwHgVZ8TnkFYJpJAwM
HyBHjOY7t5X4koXlz1gLAL0FWfhYDvAQlaEqHjrV1IgQbJVz5Kf2tmzS8GS0UbQvMksewHchpVcb
qMN14MA0Lv2djo31HCqavWk6eIsppYN9PVUm85pLYI/005mKlWaqaLjnCLmgonAYSvGrhgP8UE6b
ccIOkhsUYinhrknn/yHgUH6gwT0lXmSvXNnLlY8kgFOKjctq8zLf9XtxM+1eWYWU4BcqCodLT7jK
Rf+vWwQVd3WX7nUKv+2EHw7iKqaaU0n/YpbNWxwzA/A1bOpo43qE3wSpBI57n0pgoUo9p8dELXLP
2vgd0gpwCNaV0/YSjznCnlzB2tVjQ6ps9ymIsgNrAociLxvDYdE9qEq3+bOvqvRfnd+qh1CFzjk0
4btN3uexcB6EETm3yOicm/DzvTQsdx1gs8N3EQxIztmMwqJpgeJma2YlM78EykfSk6E1byAB5Q8G
+VGmVT8FmOZ/gHkNl4aHvkvURXJn/nuY96NtHjfU/oZtYsf1D30E/C4j9zkOWvOI2VADrI1Ndsic
n8ICF2FQJm/DZJOFAHaHIHnmDN56FtK5AuTINsGZ4tso9gKnghA3OO5zpMZU7aieLZSkwBIHAR7Q
ZkQrNb/nVuadOgsKuUENT9Gc8MlGRz/6Mt9pIZPFuGudte9a+SLVhzDdxKZa4xkWeg4HMfgRY1rZ
DK6oj/NGpDRwWRk/OznIVYtcj8fE1+qd2TUaiTK1eZXBWCxBYRtRwfJ/SL2ftebvBCLxt6Yc4K8i
3Tk0bmw/BqWJ+ZTsxZ8WSuSepu4Lmh9v25tw9H2QGU+I6/zf72En47MEwPrcU+2nF9JFu6K11Htt
5W/zP0L6xJfUC/sY+hKJS2eNx7yyyUKZb5L85m8SJ9nHOTG2lZVopE4EykaP2/SxEnH2GFQ1qMcy
e9D1eNxAmaluhd9UN8WVG4kX8mHeRakwP8qm+5rviaYa6Zu0JN2YkKAEne0DISLtnRyqYa2EVoyh
eGwZv+HG2QbZuYxmGYsfy3jP1R/gFAKUS6nxYGfy5vqe8uSW/cco6NinkWdcTUcTJ6jdLN0CPftI
mubi9SzmSzBPK6zDKE5V2Ky+rkQfTpcsCItOfuQ4+qeu/7gVgH3fAqWHNxv+oJPXQg4oEYeSQnlT
K7PYRSySd+Cqs12pWMwVYVksXNcIfmaVPAaD9dUMkTjRGIU3IeQq9hVjFxj1sTGs5ollPWZ6lnyb
orVvlGSKJ5i/zSGze6IYprt5oRZPrhlDDteZ78faJYli90l3XXPlaIh8qN07T64rWQn3TMpMRfnU
R6NYlkihdqE9fNA61S7C0L5qfCcrkZPz4fLVXsp8pL1WY/DQHOd5+pW1Rl/UkVW8NX37FQceVUmv
fcYSQxs5Mbp9jLdoyIj+E4gYrzBBljFFdQK02qeuGLNrMa1P+pBQSnLVsuu8z8qy7ErswHPBGQiu
3c2u8y4zgR3Lz84wPz3jzwtgq57MPnGP88vn/WjxOaA9RrempjsGL55393J/Y5W0WObX0yQ1mdi1
0bqtO3mYNzIx5GGYNn/uzrdyRJHM5f/Vw07uYi5U+8385HJ+8vw28yvmnfNGT6yPEbDvMUFhKuPA
PwXgVFx+gj5ctaFrrEVZKdd54wxxRWQcrSvTjES1Nou1aOv4Oiq0balP6QdP9sNBtxh4U2Rqjxan
WKf22gNYMzo1ESEWZWlaS0MKldOT+D49CgmV06Age8JsnjWnYJLW1/GyMAqLRW6CxsxT4frT4J8a
zvF53vSe8tet+a5S9e0Rbg7F8Co4opv/a1O2/CyL+X4fm/7RypVijyL0vc7CdCH7JLsnGjZxGsbz
Hcsd2KPjxmgCozl1b0U/9ruxyrQbPiztwSVMbSBH/DZv7KbkC2B2vB5NB8+tpQ8bLeTaW7skXJt2
VV4tbYjP8YDDecjy+mPMY4xpxF80hSj2fW35G4C59YcCUapKP6IRaBSROdE+6hr9GR41CLzReQn1
dGc6Cc2ZMpIPrpe56DI1hEqlor561XCiEGL+dCL+aTvRBFgdzdpK0Fo7jBrOzdERrM9Pmd6oCTrn
rbTpmJdcpGl+Ugkm3Kk8CyA8k2+iehvi9MJsxPu2vOFBlF3w5lmIhXxDI67MBKdkSV1ZtxqAr9LW
Xuenlrx1TSrwu0PjeYUuqL80FsMtw8ewKSTDUhPWNutT5gFp7SJZ4GRdJyArl2FgRbi7reJqIq+6
kiThHzPqJoND2Q5bLw8kKuWIGgnE/Iz5uV5DdlGRW8wh34vI106478mTNvISx9p0E7xNvh56WkDU
DqC0OOAuUo0gTg9pdhbG4M/nnX5mtulqvsn3X5/a7XzbwCsFmTwSSwqhK5P10Soc2vJSOfFXySLz
06eVwmJe/TKSfG9DQ8HDg0M/9wMdB1+6jgpJfT3tPhq/gp3ftriHWzN+aevkSK1RnDIr/WszTnfn
fSzbtp1CSccLQ6dFFGP98/N+v0w1nj2cWLtuSIjupKNJmEXrIc2pEeXOG88M4AsbbMZBM3aZZtBd
oNWXReObNwbhtq+14EReDNrC+YGus5WVnpC4Md9NjfyZOAixxa9DMas0Ier1pTVcUlz3g0f4IhCh
3N/m60xttQfTeiZi0L1GlSKu5OiIa1L029AgIunP/iSbGBh8SXIY6205hAfcGNWjSjrXo/2ERmXc
6IakZaaW2nks0D9qVqZ8oqthQVLW75Zh0l+3O+OA8Kp4tDvgfvMzrDjnPAvs52To9G3oA2Ef4Ch3
OGufW1NBJF3Vn2FLIOPQZd3V8zPtSNHRmiqD9SekN0HPWSUuK0DgRa1BsbdSa5xlWgTk1tpo7jqk
mi+MUHSMEmUyQxUN2HpDPuolttlCECmTB8odt0SycYspzWDyEvY6QY+CXxbLGo9qAa5RtXpnbf+U
1nn2lraDQXQSgkP0Oukb7jXcXr7TXGqzVIlnbdRFVvTBo886ZkNJj+5BLjvYGBxuLL+ZU1cRsHFa
g1uWJj4dRqVZ9WhPnxo0Pks/7MuXxMRmiQHRYNFZD6dkMC6amopfdm3Q3Q6LL89P8oUs6gp4to2I
fgpmCJqwu1pMUjascVAICwJXqiSpz0GvM9wJGlZ0qDXmMYydHHmHyMamUfG7XcYgiyhv2PVdwOBb
JICJPvyROC+fWJcF2nDkPoEHybO8d+RMokur4J1blEqIna2waIDuCfPkLoIsProuscxIF+W7Ginn
qmqVu9IFJt8pbbN5fxP2R4yPxJO6sgMXFG/tytSuEDHqO/JAe+EWMUGdZlffrbHON3g76rXOyoEi
YduvGKictWCivG1afXy1qdgtAJC2E8cvBrq2FE4sX9UqN86Z11YoGNxxi4uk2ZJ5t3VVz3rHajxS
TZXV1VHpNMYFEAFFi8S5SqinoOhZpjLMPqXIj0nnji9RW+vbsa6ZuepJ88L84TQ/oQ9R2DQImx+M
uArONLZglzPp/YxobKGRS04UOjsGTqvcKGNc7+MgzHboDpj9qM0PN6NYrXhRdgT8G2je+FgnyvAY
heS5FdKBAfyfu3D/cByY2cP8hHl/6BndAREN60JeM28s4nYWNoqZZd3Tr/H5WZFZiSg6Iel76ICb
PzbTBvaG8ZAq73/2hJnpPabSJSbNLi7zftMK/GOlJmRhBlqz8ca8fVVQtC4Gy2xPCNDb17KaqkO1
fqcRbV3jilNk2l3jwt5rdpmv5hcBx++QBeTpfn4RTdOXpBmra1ea+bNW6YvAzOwVGpwB50GGxbKf
ViuAYvCFagTTeWGOFWJa1SBX/DYsJqMlRtYNw2r/PjTXojeND2T3HMIR5VqMM8MtMbxf8/7OB09t
j9J/DKIkOBXInFbV9IKCKEbU0Nob1q9g64ZKuRNOW7xwEB0MuzQ+BNHltLU07RD5TGpYChrPIJIS
nFiBd659R39uHYhHapsVZwP+L4Fs7i+lTJTfD+bthJfM1uWAMc5qdHVD0z3Y1tNddFx3UwmqM9O6
YANLBECaQwKhU9U7L4N+YsoG//iwE2IgNKop3zsL2leukOIkMlDviHF/xjA+Jv+5RUpED2XHT8LP
pNPe/ayhxUXS3ELFQjpddle1Mnzqbl0tSm2UsNjCdWhIDR1wdR5JOTlS8Z3SMY6Nx8IfOwk1vRKx
VkTCRaPX56Gq1Z1KPwwesD6uyGHZuRyj5MUa7b5tqe7rhYOJShx7Y/QP871WKwCaa2G3ctGvXzyF
jWQgWGrOEK4ngtqhHVP7NmF41Ig5hRo0q1hXxLLNFfAySfqDkZb1NJryi+vc89R3ODXD7GQn/Vsy
gFzMUejXrk5HKeqf4LGurWb4ZCpsqAMdJtW9YPsk1sMN1VWsdWvH0CDjiGRjZMU7EZXjpqXYswyE
dSq5RL4qkffo+SLc+MRT4MhMjXfDbDGPYBpTbDc9pBFRaiZpUJYaimfIFcegi9UPtcESa3a6tjdc
72w0XkwzKLlZAbrESve3WhwQ6VKpdyvtbxAbl3rtP5thf9ZFckR2cAqG6i58sSQn+3M05S9cnfj4
5Xh0R/mJMeNsVVF+dpB/xSZfva1E1W7qZhMRHx9LVcJmCbK9kLBoBlffdU2ONK9FoJFIfvI6Q65F
XCjt7I7KBH8u+I1kV2S0ObuQ1pKEj7qobC1bosNcDYhPsZO68TITKCgzcQEi4qwH3B00/lLIDcRc
16wQyiZCFlJh+1adAWoGNtplEvpH23DthRSUYkBP2itbTMz+njSWhJkg7CFtK0u8JkhCRgZrryY/
XZaHzDRWWAJN2q85AWUJiYdKFiyrpg6XNpiBVTR036XTDWcWyz8TF85QbbRkXRqLnOFvGfg66dxG
dw+hDT5HY3hPby59gIMrGDIsCXyhr7MUPYrdbinvvdLFU8+eRdEg5I+BRRhv0TyM21Kl2hmvBg/j
jRVqINEi7Z6heVyEnJBL1yexUbUlbT5tDMm3hervfzSZ6R6UgUkPhH+SXYqfXdqIhacF3TIbCGY0
kufatUloMjkrQDuvCUq6kCaZo6FU7aXWdicWTfZSZv7AO/d7JwZGQf0UKMPNTzVEVJ5BajFLs4XS
jdlB7cKb5uA8kO6w71MStHOPPhJYLrIKN03r00+Q8iT9rj2heIWRgfgPNcyBJLi7TQQpRE513FIA
f4qAdW09rWHEmoDKFoGpTLYIDzLb72T6k1GqrzQ/KlfMHPyeVqHpO2+kuvzSDbGTfviC65R0uZJO
Wx6IDd1OUpOLwl7H8ZOlkI2dyPRuy8Lf+QW2M5W8q9zK0VvkycYuwleSJz+p6yA1bkPKY+QHeBf6
f6xWf8J6PlbIwFIlUte67MkkGLtT263iAdioBu4WdwxhcDHIgsBJXhjr6kVlmelSkEMrc3cPTZiE
TbElJ/FbjsR2jm33LLtRLKgyDmvQrHLjWGp5aN3+mLD6X46RRXznEGzsvHKXaVRf6NyseuE/OYqH
+bTQzo4gxqqr5Q8Gdq5g6nUYOhvKF3KM3EQpmOS0Gsm6WsD/vuiUzfV2mWbqAf0CPgdX4uyTZJ/o
nwQMRUsyOJ+DgEi3PupRHsT+sqLIxoX+ODZ5Tv6Toi7Vwfspovxx+iOHOPgw3TOwy5OfDQtl7Eom
22q6y5rhXVH1YYsP8ZQ3Yc5FO4wwDqYYBMmaXOtGoMIAO4UVaaKo98fOpMwfoPyryN6iL1IvXUEm
KsoZd+E3XK0O0u5ey278cpuROW0ObBpLntk5v2xFAltToGaA0yaTSucktTi6o1H54MKKElDV/b3w
euLMC+WoxnG5imuYAwTtFWdLv3RTdupOy/gcg+/c66w7EXwATFamT/Ul1gEJki+2Uu24nCoXPwuN
YlBkQoVruQaz6JumC3tAUDsNtS0GqXUMc8urkg/bQkzc1zq8qTTGNuInHzkCqnug1RfDVl/dbHis
rPw8xg09oEL4xNBafMVoS1H0c1Lp0S5XMtr/rf+id1xZqO2HCxFYN1MWX71wCC2VCKDiV9NRd21d
yUVa4OhAS+27eBPyNAL4Igjk5XvMtR8aUEGAg8DDkqFCBqEjdNHMdjkW5rcYC38pAtpHOIWXUece
izruVxjOfghEEmod7f1oALnVnExs0H3LW+WdvcK4sqdoeIrH5GGkXVzT39Xr5jpQFVyCcllSXVkF
ZuQvck9gYoMJ6mPcjr1Tb2VnP+ofTb1ub5xzxK87EmB28gXpMtxyABFI6S+TYHgKEWogriVHVbQm
u/zUW+mmdrBImqRy7eBZd/vNmMJ5y4N4UxVAWBWgBJXjYlmsiHeLyy9UGFMSD7rLocq3QddcusR4
sRrW2SiCOUkJCNAm2UPtfjDdPtrmFjEkP8wNgtbSJ1jQVUcFVgWu376FsozeswnIj2/qgXyj8N40
OnKjjLWKLorPTq3wnZr+3S/boxtCf3GifS9ZbgHb8aJrMbWF8u7bSsS5FMWHMt68Qn8guf5gBN0u
CdStMLxrWX6ManUGOfZt5MmDbP2PGBVv3Dr+poqAHnvfiODJqW4Lzm/dfRGUyBAz7/loHdLeErJu
diwVrr3AIbwt0vwgW8kBgI7QkCNXZO8Y/A5oRFqMLoPwLaB3KDkcD6Gz5sbE5mno1+OuDDZj4vL1
ESZB+QcJktGnGMWpdJBmNeKWadZjGTHeNFJdkIZEmw7blpT5Ak//N9gK0CymHMgED8k5BE8iRfmj
jZjaOyL/levxymrHfiltWS4duc2KAuEFdaV1TlB4S01tD551lTMn21UW3aSYq7xui8+KjMxN46Sn
iGhOQHLOIg7bVUot+AjxjYl8mwxLHdLSgynTcuWkjfPq6smLX5XVr6grFkaTNe+/jaWNNVxp1fh4
iuPl0BNAyU+447sQGz5bsh9txDbkznN2Tg4yPUnylYnFF8cry8wWmpFn2/SPJrdK2rEoD3QUaUK3
rWdvupWqQh5mL0sitPdAUbemqWu/xrTeEeLSfzDHWvgV6e8LSXD9chBHEfYmwY/ohajADvya8bc6
+Za0AitnmnDsic7+TAOthOdHydymHWGI7jzkqtxXFdwKNUqv86bz2qWq3P5CSORG81CbLnmZwyhW
ZW9VOzKUxxfPBtgEP/kja1uIlM9O5cUrfzCsz/5X6IXJT1c4tJHB8r3nuvs2KLa2CjUTK9lE02q9
5PYbkKQGJCQkEVzpKGkz/ip4abOb4Ld9GHZDenJE+hKO3fAeGsb5N8C3JKHmZChpu9V7isWEafZn
8JLZpiozm8NGJFcBKvicTKzPRPZrFC7Dm801ehHjSABD2oXOKgXxtzVLC2x1RfVYURrzK9dZ5Dnt
i11YTGZAQv3ZlO3jSDAjI7iVHVMTblw7/PDpNk29fYx0hC7zUw5RR19rwCJhI+UUIj02QqV3ONMg
8hqsz0DJunaNTdBUw4+UyacdK+OHVwNvbelMrvJm9B5r2tiYaBpxBvT24UyL2T7MtVdsTwweAMqw
hQYPSV5GJxZS6qbKnZ+zsVZPvnq8i6JivQd4dDjREjbvfTOaXMIh8mddZdwRJFUbK20NRkWE9aEV
6Hxcq3w0VJRXhkxWg52S4wNezrxqBkga4OLVhnkdXJ0qs85l3U/Jr8lzaYxvHcG/174YcYlUzT7Q
huoFJwSUTJvCbBeMB+mW+VEzOmLT8KzUngnUcoIgxNI5Gym1gdoGv1rHdD5Qpe2bML1F/DGn+Ukl
etIFvqhVNjFn9IQY4Fy2G2nll3KiCTGdkAjjzWpL1BoSVI7TwrCsa+WH8rHRgVSTF4/scM4K6Qt0
RK3u0I0ANDCijNn00B92sowG3CJ4BrWsZOiWCPYA2b9XKcbe37Y50EPEAvq4eabP0Qa9saXsAFWv
K7sz2OKXSmbykBoV+SY2Xu6ZM+t26jsW2+aqOHkJHRbshHkGxSlP4DfpPoUN/6zBKjMY9BucZgMD
Q0nQqFv7n2OlbC0am4Z7m7lilR9oTxj7mMxz4lNYohNAPU5Tq5UXtgGOXz4hi5mUi4o/HXq/spH6
TslH1jMxfnnyNoT6S9rU3Sft/BfR6m9488obuAVzCbUgpt2qwwdNo7yHdGTLXV3k3aNK+SqsCMKM
sgSp1XwMRJ6OvFIguUnjvn5waf7PZjSH+GUtj++//ZTtN/ULdACs3YsJlNYUXN281N/HtSnOnjmp
E5PGhtxKbIy0w9u8oQ3s7xvF+iYZ+CBJH3saKlMFrJzXlMWC7JIhmWN2Uh/awcp/jL5jorWMC4yo
AujqbLxNIkecdc/4QCxHRKpN8dmsf6nZYCOhMHJEFDJaN504WYVlnBqLFCuE3AW/yq4jJuD++4vw
ukTH6ZQaT0nMbIKeZ7AVybgcanyjMx8dJf4PK677q04Ax/o3PKtEXg2vMKE5MlgAF8OO7xQbqnfI
4RnR2BieRoXmqMbq+Bja8D2sVnsltyDZ1aOzll0/PBkl5Au3oPWhmh9JrtOHmxJ/inKk3JaNEERb
WGpumD8OdefzqzdvqWn2N+QQ/oKpy/CiEcBS5ROc0yRgGUNBcgcSpB2w7l2gT9n3Pg86CLzk2Juo
oNZu4DkUViW8o4mKMZNv2wxLTNPAcq0DTD2N2YqdP2TK6ffoMGBIdLNUX1SRVq+Luoe3XVHdXFhq
qp/kfLM3rY4qekEkynSyQrCkyvWuFKLdqo61TL3e26VeEx6F2AF4ca45MRhLvDbJJo1/jlFhs8gM
zX7rNRwDBAQu4ESbH3nVkL9tlOqlstHrdBA310XXmS+iMW5tBqvV5whrSPK62Vw2cctenNaZzHXo
AOavEnJeg/eeIVgqQUyTOCufuknaZqMzF75uH5qsUnYDs9Jlg8n8UhTk/+gTttlLkuiGxzZEkQrD
cogjfcUfLpfWFKtUj4G5U5UU0lY35kBUO0hJMqs3ibaTOJGyZWsPBATC1P1tu7PhgWl94T+KajDB
RNiU3BsLg2kCOUJCdKQcRi8NrpkqdettVFDuVf5nRz1yadstFiuSc2mqey+t7JF8x8t8dMUryDUd
Nyoma6pKUGOhsNxzhcmgn7QorP2IQZ/hxaPwAgtYp74+n/wmva/t5N+/oK5A4v+Gk+I5tJWtDR/z
YPRmv8npa+wAGdLBH5rmDndRWYswzDcenc8I3z94aS9AgFQqGcdFHFRkqGjZuvF6/N12RcQU2awv
rcpgAv0BO8A8yNqeftf2NsfRbiZ6/9mAszG2MjQ//BBle6ppEOpSgLbgA6B1EiSU/L/i+5S/J94o
RFizltZ0e/pP+Xs+jMORFw2qJZaG6+SHQVByGfBazPZ1ie3zSMP7iyECTX4/CDwZxYgVQaFQ56sV
aKGw3DmSSkziEByDgEWBGo++BtYOXIHOLT/sqNxK/d5M2WbzRjOoT5WqKfZhGQZPA1zeUzUMP/48
g5jjftEqpXfoiOlg+G1PUeuoJ8viJKlcPX/vXaKHTTW/DegLLo7ursckkhcxRYjX8Qht3/ie+U5u
pOq70s3HNaC+4odiJS+lMmBD1bT0Qa1IFeqn/bZrpasRXPGhENVBCycJ8i0J4piihywuXC42dqu0
G1P2Km0crFuWS/UpV+GvT5tI74lAtZpNENXt1BNbeUZwzLMWBD+n9gZFTn7ookk6SvdrWVSJ9+GI
dp2hFfiy+/ELwm/5bDg5dBejCY5mKNOLgtFnJSGl/IhUbw9yz/1KuubV6P3uxQugPkSj1WHJijdu
bKjXnNZXgx3hgHknuHjSw+LTF5fGDsC+D+tE97JvzOvvDVDCWjedHXBatM4Tw8wnrKXxmIi1VcrU
ejCTb/wfhm5kWFLkuLMsNOjahI9piZyrpmE9063uKPtX9Fa1bJMPlwv12vaAjTsmVm9YVvwRbvLR
2G4A9eMpDZIY6JSMjjrOo9+beR9xohjtMWVe6CnffkvVtTJEhaTwLxOvoZpx8JJ0iG093QzOreMm
R4siPKce6RftlPtOgbf+6rV7bVDhRCP71fWsHhzDfml6aa7ySo2pV1c+i8lQ2RJI0DyOMD2WrP6p
26eYUBvA0207sJ5uezAozmi89laCytodPiMnJIIgbpJHoXswc0bb3JH+mB2DrD9GjRB0C2Jj1+uy
vY+q9RJGZvPZW6yeC5GYj0NQyEPfCHR5xP9NE9hyhbGfwzkylFPgUkMe/foSjZCP+kxTdkbfBlic
GKsgRhg3LdPqpTlmOhznQlDh8IhyaCzqZ1XcAGGlEgWyYsXyvH3AN6Tu8uq7g5t7xIrrH/NpIyBn
8M1MN6WucXN+HJa8f9Sc7teclfZXTOR/S0P8+a9SLO//g3zK/xZ7uf3OpgzI6u9Rl/97IZYfX0lA
1GdVl8HP+p8jKS3wqtIgiORfB1n+x79V8Li9//j3Gp781//1xb8zLRXrH6pUNVVKQist4si0/8q0
1P9h6FInUpJkS3LoVDJi/8q0NMi0JIuVBDmM+ejd/oRbWv+wJK8xTUsD1u/Y+v9PuKUitb8PGryX
ahIaaJKrSQiL+beQK5sw35Gscn8Fzee7TGr8rbY4lUZtbmvfwKrYCxtWkI1+zMb6Z6IQoUCN+CpF
KIhqZ+FixiDpYAvcdji5w7AuadhCi0HwUNPt2/ex9mWEZrWMAlLXpSD9aujChZu6D3QMsgWwpTdT
U0gs8UAA+U4eInSgjiVH+yE3LB03svuDpBHlhCguo5orF4XFChwlHq7hAD/3KKqlFd/j1qULbi9T
Y1APY9dNeozsORjLnErQQPAy812GDh0jXeuNx3mjwwEBJO87qJNlDWDLjbda1KivVG53RojGMvaH
bWNXzUbRqULAXjRPRm6ap0YbXqOwoXEEkebF9+Jj12cBPSEWqIpG9QzdPwqFXCdqw3GXTP+1N811
sn3klYJij19sUR3XK5XAna1WtRoOlH6ptNDJPe0oImT8GWVHPVfRZFXZT18nJ8VVyBoUVb4LRyyN
rB0UiOsivAi/f+s76wZNjRAK/tEjdJB6Wzc6dPE2L85glqB2eZSum7HYK8YI4tQBaz4pofe9Eh18
O7hYcXbwfdQgpqtcq2aoL3T8voHk7fj6g73rUdEqIjJ5QN0BG9OuSVxGDxHWOf4PdIWKzjoIMPPp
mh3uOj2noNhSvhgTLb4p9PQJxq7RGCqeQWhJiK+lVQxqAVF3sEdcGFnQr6Tj688clGQhZCjv+wTI
XkEfh9gfY1VbBgTvILxlphpANM+1TWPAgtNZVdz17f9h7syW5FTWLP0qx851cwwccMCsqy4iiDly
HpTKG0xKScwzOMPz9Jv0i/VH1rYqKVOVst190ze5Bw0EgePD/6/1LdXQQYQsAqshAeBYwRQOEQzj
8RReEm2xg99EtA4vshkYHlvejQBDvu7lE+mj2zkjNNVtrfooy8u+jxAM4Dq1B04JdhXEW3vGBbyU
dKFQG0DMHnsYEWP1XJG101tD9UQ4kbYXI0X3hJrSUQ0mueEhJrdW1M0GJTV0qRZqSFjoL8SBgRcv
MLFhb2Yw6vu6BrWn0QUADbRAZfvu0Swcb2kz6Fu7hgwzJbTzm4IuZbxNWUNXBq9LPhXUAUP6kJmH
ndiVxmdvOiAiS1e0KKmF8mbTiqq/wmVBoT8+w1e4txUAho6CBTFQWIlTue418lyMBgt8qJVUeVs0
aYq8J6vsPhvWt7IetkvMB0TKbWyHtyLEohhrV4OXLW3s6TSESbErIcM19AfwBybdOhunA39h7YsZ
OQPjfaMLnHV6RjISfngOk5DB40yt6aocZe+3jYZc9pTHIQmgaBHJLEAKoXEaF9WaWux1yKG4WP7m
PoxhIU/BA+FsR7zrhMI56s6RC7Q0Uly+SS9aRsWcV2qXe8MV/QoanJVLQ4Yj7drVCe+LSKYh60iu
p3B8oK86bJPh3uOU5ENI7FdaUQYrOysxII8vykqyVQXSHR2z2EL4WtSYwUPs1V/SKiDqYfJ2FI+Y
DysH/zTisMqccazzpphhTLnIUAj8kyjbFD0iZ0jl+amoo6tQ5+wmeGcJ64I45gS+V+bDBmbQqk7L
Cfy5cUqE1u9yCc1eIryGUlKbh1zx3RGNOO6bpPsyKQC5joMRLgD2ZBJmRB53v47JWSBopozZW2MK
h+3o7EXlxLvIIpKqRge26sfCWiMVISYubjkvDxydqObAHrA4zVq3bibUxkUotIZz6ezCCobFnBrZ
FhXJF4OsSn/K+mZr2pzy0HZWHeVJVIu+yLPuOkDOyMNpr8IekbqFTmmPIMGn4HwRLml5dXscwnJf
zvGaNNor/ky9L79MQZRcsZE2EUbcZaFT79BGsCHSxvSIoptlo8WbwJDbNGnE8bRGfJyrS92imzxZ
uLIQaB4Cztc7bOIY+LROo3CqLsp2DOAjacdsTAOC4Jtkb4XhIWaVXSe9+0jeYHziD6hZdWde8u+d
a8Ay7KrqRkOJonUB/Slq/Lu6ngCzOGKvuc+7VvQKgNc9H2j4ZCf1qh2GBlkvzX09coAv4ZuOazjL
nZNqG6RnJo0CeybnyFqjkmv2c97s4Bt5B5GXnyzba687LH9FYZlAhyBHT2R1sVXprxzmIoUMFGrt
yABqMl9p5XOmQe9IIVVXFcdJ4TgvYm51Svb1dJziUidh3lusujK9jA3J39Bqw1ZD2HRp8JvXvJX+
1JXtOgla0ombxoINzx/bEtR02dbWxrIH9zgY3Dn5FUHtdluKxvm2GxJowJMYDkaNXr5rk4teL3Yj
p/ysIaA+QgGyo1pdbz2S81ZEehu7ecK6i770KRHUYvB0QgY/CE2lMCSRjOjqCbEWSPgEZHgUUlYC
RYj82DUOaWB1+5L6Fg11JCrFrdVk+WF02y2c4GLjlvMnGD2O7wnvboyEOHTkSxTtFG3nUw6YtzyW
jMS68HYYQvXNZDoYKJVwTnxppHJoRFY4CyUvN91+q8/B1+j1ialM25qD9pnCvDyrcfwUsdBxcK6e
PbIId4Cng1MZtdueOQUd6QCsNlL3UGXUrtWC8Gybfk8Z+zw5YoFpKv3SmKl/wQDBtgpdZ0XaGLFE
wbwhZ9ePoy5/xOeMWV8HLz9H0sD6ntfXk8cyOcZQBRgCDG3dds8UozeEygSbwrJcjhiPsBPon8vz
6w+1/FsWSOcY40UfVEAD32xS0tP+88fsfvKw+50jWj/nDF165REAmynD1+wp3etOeR8T+rsa5ijY
S6AfgXghCMT5RNFP39nMG4Ci0NSJF0va5jqbcegVuGEXYIkZLEhP5HRzpNWbfLhveOUPZEA0e2eM
junIiafVs8AP26E91ylw01UeQ9sqb1hFyzuvYgWtjZCUtiA4eyRX3JBIpF/J4JEkUL8gYethxhWX
mGgMIVfemZpmHl0gVegQqnJfDfKpskvjolh+CCrdGy1z0MplXXJKELUANxia+56YwFsyndeO7jb3
SZH/6PWY7U0wcu5Lo23dZhbOFx3LuDfeTPStKuQnhIRGa7d0Qn/2Sog9k0Pj2NH2aR4E67iPb+qR
YFQvi3oEVUW6wqe2rhHFfqrGlsRPUpd9bSyDXWKp4sh4Kde8hpWeLQInielVtym4Bn6RmDRLTQOE
ftNWKxVY8XVJthduILvYuU0ebqTbPEgCIfzKdGbS441b7iH5Fs1LSJb72cJ0dGlB3N3rsjtY7kT1
Qc9fQlCQ697k/G1nHJdtyxqpVkfT8fXfYMYMhzzSVuQAXVBx/t636V2QhtMarn92wXRmrDwtZ/cp
230mekr6XnchBkQXSvUs51bkXgOAkaP2ecb7czEyow64ibYY3QyaoTrFvaKMd0ZWkXXSBRsCDaCR
yKnZcTgP9qwkXNysbZLA3Ctk758Spqh6rOmCOuEWbJC9A4exi2R6Gxh0k1iZkhvHWcq13VhsPYPp
2oTCYAvgA00/QvpgJ6fX80Fg+DuQYpBs24Ameoqaa5/r5peiNTYSfBzrTv4AXPmZDoNFx92YLnBF
bgwNuVSplSk+SuHeoFFdresxao7wwciPmOE7thHpVHWZW5eqoQwqneRYdFl5SlUQQGngz7cics+V
ZIuhgnqVNPPXltrIQUrT3AqcDT48kno9ZfU3yxBLaHzyxe3GoytGno6FACJ2OXl4gb6vAsKjRoN0
DypL4PlSZ49kr9n0cwCBKKbfocr2IdPE1yTPwtvOvCs93MWsMOEqsIx558XjF9rEle9Mr7RgKBbN
rNYBGHe/MzNvI4ZoE4cVSC4bVK1jPNndhE+OqYcy/UXsjeKQe+qZVhfChxnLMEh+pBqggc4De5pD
YX4mLCI4eEbJOaF1vtikAK05ruztrGiQhbO5yt0CRBJ2kvYI3qg62OzP9g5MwDWLOvI1Ck+OVyYM
Tz4UfIo13y4mZSAFfdiEaNzqW2zaGAu86qARs7mD23TMdI5/Xm7sVEXttqGuY7J/2ei25JtR7g/k
ItaRof/U4G7bDGVA4+6Lp1rSGrzaPpNAkq6dXNeOei4O+NfpMbtsnrqUIByMrxNbGG87h1LdNjjc
h5Csd6sAjwXq0GUnFWQbFIRQ6QxTbhCD43KNoLNl8PgaDBJwHTt9U9naDA05o1DZVZuKNIdGzc6G
IkVNYKPJ/1Kzfimn9JR5Ea1fFW7rBCtQC3N7thPvctQ2kPUrv1BNuTFjcXSbXm3H2qoRW+bnnCSa
hQaydNrvdday4+uPanLJ9sKvvhKjSbSpNItT6aKe4EskumH5T322t0muiWdUZutES/VNX7ScXO3o
ZkRIu2rrifRAdpRBzv/ui7piLz2R9+V0MGDLMMWGlLS3hSRbdqSjHtDFXnuzMq7ieLwJYyAcbO0o
I5OB6JctxqBekZdoU9X0Hfsr1WkcTSAH17VUI8gyhjUOY11T+3iuAHzN6b1p4BkkgHiFK79Y2jcN
BYpw05doylT0oNiO79A/XelG9IwInUff5gRuCrBZbjJgDGAnMDk0pfh+L+PcwG/fC7YDgm6I7X3u
s8ECKhEBGIpIQ25Ta1tZKt2JSpGCYVm3bHWdrRmSuTKnOhbdxHxahJm8MPOxoDm2Kjh8ccSqrqZ+
OI1Nfif6NPTzwMKG+jkSZrC3aFdvI8nfJ9vkJnQaHkhiXdQRvXlAa4413Vi1usxpJrLQoWyXsNGO
paPOtd5VJCRwigK6eCb/YuKsg9GlxwtJ4xSKSRQ2t4OefiYYTazndoC4PWGwSZJsvigz8ZVjDQrn
rO3PduJe12YcbyvD4PimxfnRayxtFdmxde9a3SVZbOY5itzT67/kk4huRNHFN02LLA/4wcXsVpIi
rESgOrf2HY02wIOMdtsrLjNlOzdavbdMA6FMARdJpoE6THw756zvT8Q8iTMg8njdVQOxzR2Qm4IS
+B9yhQ3xz39UZTbhazh8+7d/vtbIXN110JvROGfrvNS9Xr7cxkXY/ts/jf9hVzZAHrQsvjUkld8s
7cnOIAq3Q1Wn5R7yreppbjl2WTLMmGrcQ2snd5jXjj9VBf+qoP6j6PPrMi46/mrzbbzxUuATNJpM
x2I3pIs3BbbBEYQs2B3N2rlKfGnUcm3ANfvS5Ob3KUnZSuXL6++iMe0HIsELe6sVe+Q+VKzqT4rQ
xGQ5ypHwTPELd+Q4czhPOQJno/g2EI2Q5O5NlITIvA1/iA2aEQ60tOmu9kbwqpCfP74h7/0Xy1Ya
MxsQIpdSx/LF//TFAp1AFZxgDnPUiOU6fOibkhSlAU+iStEhmI0F8lRbU/Sf1h9f2nl7aTa/Htdc
iqIWcinqpT9fevC8ZJJDRhCHZqEhqtN8BXRA83VAspgfFSejMvzD7b4fSMtFPccUjCEaM9abi2pT
jDR/kJnfcgKmoRQ1ewSSFuTM/GvTDXQIo4fXKkQTn2qXkn+x/dt3LQ0qN47wDN3xlmLwz3et68BH
hO6CJ4SEqDcBgNeJoyabjoG4MeFdf3y5dwVhtnk/X+7Ni9OijsxNxeVgDBzZJX4J7JlCXcxSW1x8
fClhvH2gdMisJRuNb9akDP7mu21dt0MYPxZ+aRTkyd4jzFDUoRoijueOaYuGboh5oyu6iySg9iLT
5gKwFnzQsv/aDPqdnkuYyYZzTuwOI13J6Zm19WXWEc+nEsToxx/YePcyLx/YBRFk84N34M0HLjut
tqYe5UUqODt0bASL/g7T+vdqmDc5nXl0yP1XWMNgpes/jIN3D4ZrS2+ZTAwhl9H46ziwbUytmExK
wFKUwqoqfWozBBy5Fn7tl2LBx7e6TEu/zJ+SOQ+ug4v7nAn07Z1qTg2ZZ8K1OjixWqeaRnxfpt0o
1IpwPKApGTfpeP74mu/eb2kzQdq0Q2zeN/oiv94hQutxYHOa+0zJ5NN3ztnVZL0yOBI57N5ae3r6
+ILG+wHIFSUNFcc0DHoqb65IF8PmgE+0j8jQwg7YgSjMYLUnXWhQEzNyhrlKkVraaCZYrYzdazvf
fvwhfnfXiIQMm0nNNt23C4RToKGf42VWU95AMkSK3QJFHiFAHfscSoqi5Njw8TXfjyXbNgTtKOm4
rvUfXaGfJ3GdbPS2Tf66JhiSbtVF1V/XBMI0/cf1/lYj8SJ+IVqj/NG9bQD+0iX8f2k3/n/ZSWRQ
6Xz9/30n8aGq2i/Zl39k//t/Fb/2Ef/6o3/1Ed1/eSinHM/TDUOYDNn/7CPKf6H8AOVAG9w2hRD8
yl99RKn/i2Mk3UWwH+J12fyvTqL3L8u0eNPoTUopdeQk//4/eRTh9/KXxvB//ffP2xx+95v5wmaa
EPQRl2FlvJvKqWtGlcKO6nepfSkDvIryEKjqEj/vYtFFGNqBmpLBTNO9uB81cenZl4qCF2K6+2Ai
HbLNh9NP3+Nv9l7vtiqvn4m7p8Zm6Lotfp1PBvakgIAJ6kNulRk99a78Oiatz+sURqx6O9UFidTD
HyaVdzPnclXT0vEm6Oz73OXXf3q3LBGZPXVS5SOv+t6P4bFwmp0xRBezXT5GEjC0jdzm4zt9N4cs
10SQ5DgspobrvblTmRcBrTKu6ajm1pZIEIby3h1dLB7TmhPS/ceXe78OLtdjPVp2gqbgu/31HsdG
M+CfKuVLzdxHXfCJwIOvDZxahsDJpbwzIo82p+YEgX7/f3FtzzEM22Disgz3zbUF+X6K3C1MADxf
uIrNYzv1T15bvSy7lSTvHqHM792SHEXHe/744r95tq5t0zAS3LnNrP3mvrO8LIa0HmgrHuYWZA+e
uyYunuLgG8KxTYmj+eML/ua1cm0p4FV5usnruvz6T4MpbThFeRUX9FL3ezBm92nUPgqH47Ke1n/Y
+YlllPyy5rPk26zByB8YSK61vE8/XYwYEL1QKOUAO4yP9ly/4FvCklFdiFR7Vvb0nLrj2uOLJQd9
D4toH7hXXd095jVyXovPlDX9o0zaHX4NjlSoRLViNzEqLUbkx9/Lb7blv3zWRazx82fF6T2g8iwH
f5AUt0pH+GTBrit3eMpn9xnW5KX10kigynl4H8Kxzuz2Ty/Bu83D69fFdKy7DAWe0a8fAdhwEwR4
cgAcBmfBYHfN/EUP4tWsu1stQ0cHFS2ZYAbLS0Nr/vC0jN+88+5ix7YkyhEQjW8uHydj5GluhwOY
YdH11Q5h0b0a6c0MXe/j/3gpKQEAPtZuxBxB2CW2vik2nTbCZSYzyWWTow06MHQFy/7jx/Onz/Zm
n4xGMSdkrR0wQy+78fx2GRluU2+LYkJkGP7hIPHbt8TxTINxKyiMv3lL6oKB2oV8FcuTGF5Tt8U+
sSiYuu3u4zv77deOB0SXtmT1ZA769alHQTg2TDoDlLvilJXaV0ojmCJbQE+1POd29GIrEiK9obrV
l5TswhQr0WePYijunbI9WXN8S8bsyVQUoz7+bL/71h3sHKzljEbItr9+tBqc+wCsZ/AFXCgCXPac
h57IeN2OQ+MDJ/q723XGv4NoCH0ScyGbyV8vBwgy1HSNy81RfNSS5rr31DWAVFiQfBlt+/Tx3f1u
7mWNE4BS2ap7b8e7ARsRJR1japmdGtU9pZb13EYvqtKfzLpZglD/MKx+s39wf77im1FMv1rHfsIV
oVz5RXrLEQBRxe2yvCxvksRJAZfoDxf93W165rIjI6aZtebNQwS7lrGjBPKxbKSMAhqX6E8BlTOY
JpfCrU82r/nf/WYXKZntelIXlmDf8uuDHEZiRIUbkt49d0+BTuSebjzJqaJ1XJ+Iv4MsywTy8TWt
97On7ZJKIVhupGCP+mb6oi9BvLVXjD7dug5ygnjKhuGBYENwS9GP0LD8aklCKEuyc9RuWd6xv9yE
Fr2eKb8OjBSHyXiZxvKymOrbZdjBe/InKDiUSKvV8tFVHf5YXjmsf6SGjnghwebym/U2vsxL3PXx
RetNP9AN4aH5VAfhAx4QWPaSyqx5gGi6t9t8+/F9v3+8y22bkh05+mDn7fRBcdlLBxulk015zIUK
2FkAEuLyBZ3DKWkIvI7pVv79a7IvNyX7c9t796KinQL7NA+jT/38i0eiu6ixyA/9rW43e+HsU1n/
YUT95jhAy0fauNn5J0eSN6OY8DmH/Lhp4LUJL7SwO+WkNXUV9pywOelTel+O7e0gkJ6wg8pIv44J
9qxpbrOpeyzLBWWb/GHELcegN9sbPgtHAelKFkxPvnmdRaNNdqRYJehZoMiLQO7nE5m6RUpxNhEG
SIZm2bv0zzYSjiYtCQqKFEXjbAhWmPmCNZHr/bqfrA2sd4baOGywRM1bM2h3OMppaRinmSboCjFX
RQ4DEOi28I6aS9fVpTH88VN9LcH8ul3jfjzpYKGgxIWU9NfXtmMoW03BdwwenkBXuYagvJYdgRZp
htpt3HMomlckFK4nIypWkVDXRvFARG4BSQIgrST4iEZ+9Zi54/Og3OcWFU+gjAdW73tYmumqxN/U
JO11nKTpykavllgTmDd2FXbVPU50nkHUZBWe8WWFcePWpx3INqOUVKAdouhZENykv240yut9e1cN
mMVIj1nZuNL+8HgR6L57vhw8wWEZVBSRzr49lESkHuhzTElfOhMUGrJCKjES0O2yL3WrjV2G9RaK
2CHp0hejI3o0LsEfzafRTGlg0F3ZlbAWdRvKEVm66Dr0TeGO8ZYdx0ME231tsmavUtQPAoURUtju
Wyli4pYNvF1GbPJOAz6DRPqY295LP6fqWM/Gvottez9T36yaAambIBkU47tCY1aIQ+31T2WKdaZB
cerPIflIGuEutZrJRUF5v5psQeReHO9az9u3lvMYQ4S1FCKzUaHyB6OXbyyoiT4nMB/W6OBbIkDs
OETuJhzG52zwzqFs3HszskhRVvdEqhLWUpNqb+p1xnOC5V7N+KACMGQjoIVNHTjzppLGZZgiGoyc
l8GgygrOsPfJlLeQGtWmew8WEaOMvWr43wb2z3OYarWvGqQ4egsffY7GS/K41FPn3ZupwCDVKfdo
9C6oEgk2u4Z2eSjxaJJZSVJgkPbnavkBff3CVtXnPMytG2lsJT6fVU/cw66Ow/ZkB8yTQeE5GyOd
2k0/eTdOSmxN0xW4UKzRn6tUnI1oNPfKUthkJVbLqtUeQz7ZIU5huFu6Iy9iDas74JRdL1u49EAi
rlSW3mPUwjZDXoLuBPmtANcotXDnVGF6JQwjuRq74lYPy5wPE4eHdCw3Q5cr1uiWxTIbwbNMD20D
+3fGBIBimbc+HKQvScC1dVL9JgNMfkVXetfAR1/VCYniYWQCUzVpVlpzAIRrqDc9JH3G1bXWudWl
G/NOCZrTa6DF1XaMCwNoS0iAYqLMy6YOYefLJfsLN0DpweCoFw0M+JNVE7C9ryEIZRGoFDeJh41Y
fPy1HRlEkbBvHSfm2TKrr4IUfu80cme5R4AYLkqCLKNkkYIztryQLi/4eaeQySk6EGJcrmkAqgMb
r32WJN2NlVzalUfixowoKkzRdUDwf5zq6IkI41PZtyRGtTw1iHfNwYkclE36WmuLT3oAtnQqjKse
N3zQkQvqWV1MxI8tt1grigOKyMv4Qli5dff6w5wXEUDfq4NM1HQx5m6LPwU3J0S/ZS6Wwd6DVLnR
cLWGsF5kIDGrlem0Czt8W1kzpNcmUpxVo+feUXjACf256+NjUIe4fhpxW2nRDROmbIUBTUCXtH1R
XFYeSR/mjFJKJ6l7p0YgZTw9wh0lLYgIWWMC86pshsvI0GIUQrTfcsDb6GwQy9wFnhOh1w02MkXJ
ANnMOMkJ6fQ4vmilN5/irlpCzNz2kLqEcMxl7G4K2qNwgZA1mzbiP53g0+xxtAgPShG4pkntXnc6
KGpimtO1FqCme/1RllO5S+fY21A+8daTVnx2ew3Fu92hmxpHgJjV2SaxiwhgP1VFfqKYtRqjOVhz
lJLQEZCTOLrTbuscJriJoXpXoTq6ESRVzEObwWVOfqBFqKb+0ZtJD4siRYPUXBHntK5s1YOqVt8D
5Gl+jWaW1WIytnlCLlWKj2qDWcheNxXGgQr5lN+pouNPSuoFQRP4LiLng62jrxEFs2RbAMmEGaGS
x3Rut8Swyi0VpoGUAZSz0Ktz1rqXuK0/s2OtN6mFHLXoLuekqDd2R5A5XHMU9Jk4UurzI7iWLOjZ
j1Z5N3I2sBQb1SZpLmbogHU6ArJ3BjC4rF6H0MAcj/hGEkXY3+JWPM+uO17xjJr95HBm1to23w0a
zmoq+ythQvQ3qyLYN9ah9wLTzxGe8VjCFJWvifczsD6huBqW7pV7bCOTTQ+M2LogKa0ycpyWxEJU
NXBACHSIdXUyaTM0+3HidUTsOAThtGO3r60ZrYGa70JlGajZxmgXq2EX9zJZhNKNb4AjB7EPg2dU
ziGNp+pYTmbsZ4gM+jyG8YbeZh5tb4fZyXeMfkMCj77LR7Hn3bdItyq3tLemo9dZPlFP2tlrXRQN
ZnhaZIe+FebjOrZu9QizJXQpEDvQDDa2CcWiLqacUIEmPSkh96UdaCfhqpTCTH9wLYBnAb7YATHA
Wl+iLwza8TlsuhOBr1/GtOGoaiW3LXz1VVpnP4I8Cvela9yrWRZ7Ny5eemycLXkBWP9Fvh2+BJnW
HccU5X16LHCurIXqxkMqhuuIvW4ZjfUefcCNG8CahF+3DR1bYD6rnvXWyrBUZ1t2FD9s26Zp3SMg
WjAluZNtaom0l/BH6YMGAGyJo9Wri6vJC6cV0Thyq6nZQKpFQESfWHsrnxLG4m2kQgcvmU5u6twD
xgLk7k+kJKWGcam82NkazI5WU956dk5H1TsBp0tPpAegIztMCU8ALwocwPlbCYAJFc0JT9l9wAi4
wHBeokiOyk9TZCb7LERaFC//KYY08jmhy4Oqrb2BAO3Mou1cinx0looPcLTyc4wtclViQsW/a95m
XTSvJYbLnahJAijv2zZ7icBb4I9PdiSgoRKaw0+mlbBbykdmKZetCI/6UEvejkE4rMjdfT3P+6Ge
ngjzfAZLi3ETUi8eOCQCd6oD6kS0oiq9Q1UkL4m9qBlz3s3IQZMu7e9RVFzDXS/akmSmB8NNH2Q+
3rXdXZ+3IHusrbYIvvPJ2nYcj0yZI+PlJUSnop/b4Huflk/AIrT1PiWidmWT44MqCBxCVXxxJe7z
RJ1x0l94enRv2O23Jo/OWltWO9ukwjnGZDchUtTvtARNkRW1Cli8Meza2Lx126C+HHFXX5rlLFaF
cL9woOnZZ4/DJ5HcO+AwctZSGnQgJUpCOxU925U0gVhMNRGCOTakkllwJuRuNXVtTOruTLqJG+1s
ZdzOIbo95BnryfF+FBUB6p24Ql+4mCl6vNaUilCOeTcaEAje4YbfSEhDCHPSyIunoGIzOGUveqV/
Dp3o06ja0ygtfYVW9t4OtbXTOQ9K1k/kmJBcEoEKmG8HI7xCWFgdMAh8nVuhwMhPn3Hrt/vYhdKG
yom1zkwrX7BZ87HeS3q8kI6UVZyhJms7Kgflehg9eWVPLLYg/auXIDkn4cg3pyXzLuiLTxM2SodE
mDMqjvTSMcsH2iHfAwlzscumL1mHNcskC8vvFdE6Qx8G6xQ/+BadynTgYPU46HV7ZhIK13neuHsr
a8nPjPoDj5eThlNnz5NZ/NALO7+pU/ygmsFW3dKrml8kGjKSiOKN6zYcvIfSifQdhOjRp2b/pKr+
AdpScJpelduDBdUicS1k41N89qYG3UGQgwiKwS0EQQnbiolklVr9xcxGL+tjBF5tS/4humnu311r
fUmgLcD/lQ0T8zyF02YK0k0wW9oRQgrAlFQShaGDdR/VAYOT4feSY1Tklf2qc0IdBRfjVhf9ZdRP
9ypL3P1osK/XopaANdwCZPfBcuNJIHS2arLbOsfzzabFiJPI8h7Y5qXtGY8N5iz2cfXotyiL2853
5PnVnF5YMKumQpFv42lyJez0KzzBkDQ7j1NvxXqC1N3doKoldkAb4TlHnk9Od/YVip+7dsZsNwqn
3IHEdna1vegvDfDzWZsm8KjAIWa9SyPNUNqz1QWHWfCupKx2m3opQndzJTeomo9e2OrHFlAAZAB1
18STTbhAeU76Qd+oesx3qZcfHTk6J1ePHl+lpNqkX3se+rHJje+l1DivROlGduY+N8Nmm9so25n6
6DroUbXt3LjHYJVSJjN3r9IBMyP1p1H2QhYrEKgb1Lt7u/fOC8ojNKEwKLV3E3OXkMOJKi8/ahuv
kxwPe/TsAKKY3rV4R1Qix6+Zo0/wA9QtEBugYGVjY/nB+DZg6dpl9fyEYQfnSwfIIZpmPze+5kWO
19lyTVBkKO1hSBGk+hm9AyQue9qSA0jGIKKCiCxvbUJLXbMUZlrlHXN2s+uMk5oVzh0Zd/YLPOsM
shcG8yyId0TuHRO4s+fATRaGD2Hho5dNF2wpjwFOtArvxcbsX5+c+ziSd0w+ZA2eSCIrTK4bnIkM
Hv5GDRh0q0l8HI265zU0gdpFnwzDTTaTa79EcpTrNNC+SYwC2wio8gqNwEGH8r+ZlXXqkatukYdn
W4iX5yb9Cs15wsGpqbVDnhuzMQHV2fBd75U8djL6FIik3Wt1+w1tkXZd0Hpokb/7Zr58OeKLXVpP
hkf2DDlLPzqLzUpM7X2Voa9yJXtvAzE1GzlxheDvW2Ty6xEe9h2gQWQp4yjWGNfPiil306nk08d1
lvdlI8dYdDf0coWO6fZNKWtoPTJ5K9n4REGaZJZFB+kCV2aWRpjknqYlTvzjK76vES7tN1QZNFip
AltvrugaWovLWx/8BFNakjyTqHwvuhlFMDWZLtIxR3Z/6Cb97pKWgd7HpkZoUFH6tZYE5nIEasYc
gr/3xEGew0G+imN9rwyXMpDrW1Z18/FdGr+9Jj1yFykoT/Ftu8K2TEKtbeYdcn6B+hYHV1VrxzIu
U2si+jRfak529vh6169Fp1dLo0OLR3XldSfE5dgIPyCUopnK2+yPSsffFDFpqiMMQne3qA5fe5A/
9UPl1LkA4qfRN+tarIGQXs6d+VziN0ZVau76KqMfkCzShhTld1qUvgdMKNSQL1MOU0mFR3e8H/E8
/GGAGO87E0u73zUhLVoe0sQ3j6uEJuxWfQd0FgU58vtm3wbuNUhK8mBsGM/M6ce2a7+VS1qQiyZg
TIat7SWPjZeiD8huG698rOgQEalBiZBOw0BQ0h8qcmIpQP5aoORT2gjIBNVWXqA347js5wp+Bkmv
w9IqaewCsIUO3y69jotbYIAnjrwsiJkBDphg4xRvDt38odTOQPkukkReLjXLpYLfq3Zn2sQP0gf5
eBTKpc/w7kPSRkU2IxE+vq1UO5VX6HbBKKzyvIDjmT+aBN/mJhs6zMsJ8up42a2vplLueUd2Tgcj
zcKJ4cepWqsana43Ge3qVY0QGd73DMn6ygvi2zCa94Atb/sm2TlYP1cwaE611BLKPu4NWvTPmaNw
yk4m1M5zZWbXESjE1VwSvGKwwxLUWSezvE88lOCe/uQ12tfXzkzkfk0FriNoX+Sz2xw9DQrmEbYt
I2GiHroYcXB0j8/3tsutveTouOTrAMOtzo4bHHKLAoIrv9dGTVQyVXhqOZVP1m++KdGq9FHwl/7r
F7nQz/Kg341XPETICQUHEFu+KVUvRF+vCBgJ2qwexwRIZ8BhbkCJsCKTodVBnS1Zh0b4+PHTfS/w
43T384WXLtRPr3ALnK13BhjFS9PwdW5rHvBn+aqcP1vXaTI91TYQF80nWvgPU6r5u5umkyccj373
Iu/79do6mMSc7GaWiU4hjh6bF4qOJ2FhSVJBeWuI8fTK38NN3aVVtzKb8CI1CKNQ0YuH/TC47zr8
3lFJSTX8P+Sdx3LlSpZlf6Wt5ngGOPSgenC1oFbB4ARGMhjQgEOLD8sfyB/r5cysKsYNVtCyetTW
k7AULx5wAYeLc/Zeu7YOVKE4FvMP+GRBLcOgOHP6ZDdF9Z2eQI3NR9peVcGzpYRxVllwZOmv+Gxc
HfAF9kwdpsz5i0kdnadDfgeT66HS8S8nIwL0/8FzR6rtI05Aqo1a5tff3iUZxxmYNiuNJFu7vJNd
8ZNt9V1H6oafuzd88EenNS68OnyWlv/F5c1PWgHE8MEZUMp7j+/618uX5WxESeUPK5mUGEebjT9E
BKha4qVGRGpb/lvvwmDtSJ2XKY/X1LpL6qTnmVU9ezUcA9oLz+3o35bQHVakDzxqbXEIy/A8qNw3
OOtXdIIgPD4OIn1xMFdV9UNvU0ktok2s50cUm91Sxze5IOTB4WvceglJmH9+yKq/fjJzodDFYckC
qn7ryfQahHFnaR1th2623zA1vKqHqlYePRkf/3wp45MH6qHSZotA/wz9odokffiOsq6QhiX18b05
q75dVzRbn19tuwWQtn+2iNjBHYIhWjkgrwTN1tCnoYeLYa79L5pfn+wdfrmfk99O5XYKOto7q8Yz
jrKpVpZG7ah9K3E0aehhHP+rlqb45HMGqmXzwNkPOp7iuHx8BJzMMzrRLBS4hZF0SKzNiajXQTqB
9rLyG0/Xbge9OzerjAYX3rBFPwBB9vq3ylPpUAPU5CoDcacVDgmF7rrs44dy0PeVVlrUBthja130
rB6oXdsQAzUACulDHndXnL9Us/qLd/rJ8uwZFmo2XPGe4dsn81ME2rgcsABzbpR3LViVsHiNIki4
ahXOUM/MFh8PSFuTYvifr/3Z6/tw6dP1oJI22BdLLbok44KaOlh2f+W4A3CHYaVTihhluf/zJT/R
LLL6YDYHeMOP9U4V7bWVjQWKi38sBb3z2jXZxUDc0hwNRzrU2sq3zDOT+xhV6/OLi3/2/SBXVENH
qWXsE60M/C9BeiSZSYMzPkCG4F1nzO3mfF6LRkVrD7RKczRqQd9te7a2g4wOePAJoodxX9mvf76f
z57/u/aXvb5jM0n+OpZzvmUB4pepbexv+O0NTJ3+6M286DRs5kWNG6nCxvnnqxpqW3o6Y8E5sjnW
uBZUpJNtKzhiWL8jhVGLPsOiK+UDRsu3wNV3ady8AgXYOagOk5qyhQ7g2BDDRTC6T6bV3DVUir+4
m8/mz493o97Zhzkt98g5IP9vRKRGToxeXcuu2ZZpvyKX4lVmaJqM6kawSgO4f5J6u+3dah0D6439
HfI+JHeb/8kdoSyl3eIzVE6fT9YPEXoK8OTNTAqZrRF2KqKt0PynsgwPiUHLoaWOCAHo1UTiVbDj
ywAWL5zKeDY0jWXM20119vDn2/rdwqZsIDo6XwvVikB7/uuDoqwlxwG6D2kh3Z1JmaTX5KsBanoR
jncpNTAaAP520JsX3IEO6dHIPPrw/P3gFuHQ49DcHSVMnsmD8CfNHzInMz6jMJF72EHT8rYpABgZ
bYQI3LgoMFaBmpoGdAVeW9344RejHzXVJwMR4wd+PI/Dne2fLGeziafeDetxVRB0D8ui2E14Oj1X
PJDvky4Kt3lMO24nN21sRRDkQ89/clGFzGT0LGUPo4BOZb0QOejK98+56KZHL84fp1mV4Z9ajKUL
Ah/HJfPBypLAfNUJHuVLsDSqehFCffLDKN1luk4YVULSTDSmyWImFH5twHZZmFjwodZn8EEWehJd
pVP6jdAeh2gj+RB1sCQcctwZKQJ4wPCEJi1ptNvETI7l0K3f5RuqLm+Z44XSQWnGeAVx4YYYWLzJ
yfTmB/aFRt+3cZ44NdwMuv5WdLVKwNqDJeTgWt56HtkKVXWcdAgkNGjAJyCsCjjAyNxYuo6cF7OW
pzyFoVmi4X+gJLfouuQqLJNtGt+KHgQAg3YcsDligm8WfesTtJrgSO9Czk5LWPcJUbce4QCkRWLZ
HrZ6VAJvYYIsla7yXXkS6u5WJ/jb9cnasSBR2edmCxa+lYIMv4zTSqeOYXHbX/b1vZWZb1B4EFL1
i7TXbh08sMs4DfYwbrd1nFwQxvYQxxScBMc25TLy2fvPTVUC5CvOst7dqQ2OlZqAPydPSQiusZUu
ii5ajynRYaUe8F0KKtH08oz4srLyvROGR46N2iT2c8Krnx1JW3K+ej/u2arFp5uJCQikeFByWN/N
gBJiNEZNCp6D6mwejTMhH7NYt99bCDCqZypWGlIVvbF/GBb15ug5SesjgkySAlIfUURQv2pBTX8H
vqCpt49jYFyMfknVMhDOSs+7iyIbNqmc500VNcVyzvO9HkO8LFqE3O14melka+qp/mDW30AVXacx
CZB+y+sf0c4v2jYhssG9s1gPpYzvs46+XROTQt3YVH/nrtwEPa5uX9pnKvyUpjbu6YAPGC0SO6Kx
QR8CNBM6FQqjEoVFO+CYxgQPkbhYwTMuFnEY79uyPYtNvV8cpjnlTJQ+2E57lXrFQwAmlsdK7Zls
B+FuemcGvYAYMWnZTbkQN91+IBaQT9WdKWC8FxTMPrvhYPCkJNA2hmtbPBAmh9Ykv+n0jr4Y/7Sl
Z68JETmGSQ2EtozpxUhwupvQ2wUpAq6p2ymJp7IwqN6ub2GzV9sCdYTnWHMY7eql67s3I2m35nj9
LmpSCtsM/W/Z24ihPOsiDK5rglvxfvgLX8g3KUiJLYIfAB95JCFlfa29auv6KuMwHkztMZ2uCpuk
NaTz5HGl1aFy3J3Se2qK6CX10lhOMFKqCanAOARn79bhsTKeKkK2QmevCnbxmL2Oc/YYNzJYuuH8
Fsn2MgGQFPfRgZx5st3N7DH3qJCb2fQjyjTWPAJrPJdGhJqwfL+5jHS3JxMI8od0noCr3AcOkxOt
8qfJCkgdGinHp3oSrsKK5GM9QN2lvwyVGvhobqI5JErYb2pq8N8sopRcHwcbhakrb0qMJbKrcenh
Z0hIykZRkX8vJ4K5KEyo6MIlVQma9j8IWYR8Q4TR2hp+eNX8EJsSYz58592UOj8IQ4xZV5hd5rx9
a92igF/tkfbgjuWGLOkcolGcwDBTayJJgK++VkcLEadArJMKt9HOq7C5wct4oPonF17QPIpIjMs/
r52fHpxwB+AEoulIGexkpTHbOM50h8pHhidintwt7bu170vI5CTnmkdIIxdO+LNEqIDP+EhXO0Lg
ipEm5wv4Upf52Tb0492cHJtyiEldKFn3VB1GG6IDJZE7p/3XjVdsGCiaUyw38N+fKvE4JrWSiGP2
eU0L720GQTJGxXaoGQVd0K1gVc9geej/U6P64ol/Uq7Hs8qZGBUXO8z3qsyHXR0RH9LBb4bY1ewf
1MyO9fNRndjVtrIADvfFNvKL652qMElVARQDdhrcU3tnNjHhLdBz9OhcM9utEqF8MaDMz7YuQslY
lckMxsGvm7FUr2XXuVS0wIlvZGh8ex/YLukGS1QO32USIfMFjj+4BtsW332qSgI3PLaytlPefHEz
n+6jPtzMyRFSFb3aMEZZbDX2Y2agFJsrIie1vVpjjXgy4OYdy9l7cuiXL/o8fNDbnTrzpTKtWLWH
ZW+VXxAXPjvbYE/z3skPhn5atRd6a6Wp4IvLQ+9IOt7NlOnrKm2Ws2zWhUQAnf/44jF8dpLGlUAZ
Bjuxz9j79Z2EAi8O0PRxJYZOleA42JV+u+jr4hGb0iuJpeejDZWGU1VCrNoXV/9dSc/X9uHqJ6cq
r6lzi9YNtZmp2SAMWpg22aQAPnyDFu0PWgD72FYBXigvS7H789XFp+ORp/1eHcLHf3KKKtNhFgLj
PhoIVBstSSzKSp1UxgWzDTvoRj74fnVTI74NtPoi9+jH9vWVKauHHDwNqyNVMqz6TNdN8xNY+dag
PodEkR1dEHWPRGztpzL8ouz/WfPJ4+hB3Z/uk+X4Jw8tjiiUeuDFVlKi2vTFhRE5zSImyGh0iF/2
Gw4f77sJzPxsgjkNlhmgMOr7qREg9+2mdWHw/4zpJBFdVzdZYHzFnngntp+el23PpoRJBwVKwkkZ
k1QidNIDZgFZ2t+b4pZcpE2cvSQlGr64nM/KkcA+dQQZJu3nXH1D8lCwpNGIKv3oAR70GonOmrP0
i+ywAQmiTLcxqWsGpwU59tvModDAaq5dIjdYp2TXjQW4OFWjSGztypphktrEuOQFmrM/j5vPZg4H
IDIdRyVfP10i8j4d/GaguDo0/XFMsWth0iuG/vh1b/PTS1FygGhA6UHoJ0twQ8N7bgCoI8aYrpDM
b5Sbph5fJrh5f/5Rn7gSqTZ/uNTJ5NzCZRIkVaD8RPehhQXiCmg8JvC/LIJOtXOD7CjsH4Dq2OtE
K1KxH7+4g8+mIuypqOCVIZyn++tUlFu5Aw41nFZZY2NyuQoiXJGkjBGNeKcJeSfmq6DXzqh7XP35
yp9Nux8vrN7Cx3U3DIeqK6hwZcW4nfp5qVsh0jJt77YvqbkPYej++YKfPmwaoFiHMMZiJTp52KbT
EdQFwX/F7vK10doth+Ohtq7NadgWIzbg6bkgrC2b5EaZmDpOwV/cwWcjizINfQ6KI8qb/+tvlmg2
wpJNI8li02M2qwy4bBehHCebEpx0Yl3m3kSkr+Qkq2ogrmG9ofE/mEGydtnWI1bghO/7X5hjv7gt
77ReYzGdFoUxclie0NHINc6ox2quSLmcvnjrn9ghXQrIJl8W3gvBqebXR+B6nQ67kqpqI0NmGkHC
fLOx4T4SyLhTFb2sGo7JTGdrouQHDAZkDfPo1FxwtIbiijIryu5qs3n44t0ILnw6d7qWkm5Q33HM
04qrhRhkSFCxrqbyqjO2QP9ykR+AFFypQgxptnH+ROnqbpbelsTpf2zT/iXgxf8NyoLO6n8S+f/3
/0vkfFtnBuRL/O95F4e//61I//43Sc3kF9zFf/zNf+Iu7L8cJmtUA6wP9CfUwWl4a1rgXeZf77QU
lDFsgJV78D9xF7b3l2GDIwBE8Q/UPgtmU7LN+Pd/s52/GJwKBWFyAKL6LP4V3IWCbfw6urC+Koum
xRnHNPXT/uboC3ceNdSnU53sG19ZYQhCWs5acDvWcXSFfOnNITgj1Rxr3dhDvoaYflPrSAKDBgBk
AXBbs7XrovdShuI8gXuBxpyVLnG1cbQZdKNaoFonm6zpgWpF+rNE4cHE7q8mJ7kgUHwx29N2oJS/
7ltTnnnkoUFWPiBRSe8Ql1mdhHqKELv2jPB8qmb46WawESbBJBMMdR5+urJ1uZLCugXbsARDZ+0+
vNirf3xtH9v+7LZ/n4uUcIZkAXhJ8EZO5RWwNyEXugV6yaa4alpHPllyULL658AYjG1Xz+1G1A1S
EIDMZAzkq7hCwW0aLrL8orKWbLcO/ILh3HcRQ/kBUR9a+92VmtjOUU3Z28r2TW/hf+lzn+LbIHau
B3NvGjgQ6dN5IgidtIheGue+WRR6Py6Dul4NIjx0Q5asNEElqc2IirdKlVc9c2IVXvxjmJy9FfqO
imwyOLrM6QWj7qqxw4zI1zZcpiWygVYFqIAE39FDmZbkNeXsxfS3Cd9NIAgajxEB+sO23UfIH9Z6
RhhyMIkHSZl3ZcRiWEKvbQ5ehn6f38DGrI03dYvaqI0LtJ/S0Nb16KZrLBIQk8m7AQRBQnQXjDd2
ygvWZ4LZ9XSkBBrP0UoCErX9+7CRBMMEAOepDgfiEWg3bf9h3fsl9Gm9SKiaciBqLf5VWo32hm3y
00DYc9nM8QrxTbHSB6DsaDbIIW3qpZ3bpsrOBTE/gUl2hNKPwx3PyQ8nw3OyKSkGKNupZG4cZyJ2
FBlCm6YmuhnNNA51A2i7sNOaIJv0Udeq6KIkfewwtCoKYgShnLTetWlp6xZA7G1j6SrW075z7bTa
hjU6Wa3zRpbKs1E3EJ3XxNE62Ui10kvjaE8qNWAwl4DKSmJjGt1so7sacbHG7K9I+vuWpTFezKh3
l71jxaC4wyXC2H6tz+5O6ydt648RbZ6cPPm5i5ZtIzaxG1/a+mA9JTKkKxaU18gHBsD1HY7QnPQA
jr2U3l14mAMAZNSBpX8lCCCEFtqiR/Sms6yd3aXuMjlYMk2W7RxK7P9yX4L+S8fuwo3TjZGn3iF1
tQswt98Qwd4B4GgPCQLepUwGvDI2YxkIxHiw1B/A/pbkmhnbULSIh5tvsUZFy6oqHj7R22irh0Pj
oBIlUzWcbe2oi8w5lPq0D0vnR6vFgED9dNOyWzvIyb7X5GActK63btraKja2VxCeY9nGRou7cdm7
ibNM4jBfouzUDoAlXBS20m83Xgr+tyL9kGiI/CpPXwgdrM5N1eMubfQTmt6WJBxmm9zQkrWWP7q5
Tfp0Mt4X9KIXRVwfW+rzxljLw6z+SLqC9PRk2hhEUxldSGW+hhdrMN/ZGLvW1B3vC34lsIvzMMU4
1QT99RijRyZVgQBnv/L2lL29tUmu2iKj04jspSLXIaa2SE/hKsqId+1FYG81X7+P+0rbgHP+aQem
vjdCGhuRUxuHYaS06ntdvcQpU50XVpudG8FIEwhTxKLM5uzMFdmtUeTNIUcZVlNbIJaJMmfcITl2
50tCoMuViB+ENSLzneYCme/YQqQF31/lw3QFrBK7+3A7SIwhDTTSZUxh4JwEy7cgkhdWWmo/fbie
/BoyMTNhbgvTOZBopR+0AoD7mJbhLq5dyJ8GiLJR4ISLhI91TUF1kwrrkInbyMYwSC4rpXgtxrEV
B8UxhN666XGerYzQeZnspF5m1C7WQxRCdo60lMYHYe961GSckwbeZE7Yy0gATKeiYBoVCpNlyC+N
2L3opIfaIq72ukJ4dhKYp5tV8dLupDijeHucFfLTVfBP16n3gxah54a7n/cAQh1IoUowx6wFU2Fu
7FtN4UQpxDoXOYRR8l0J6VXQ0ULhR31FJI0hkr7/B/yBFxQ0rLugBluK1y4/VAplGicy3iDqv6oU
5lSvXECrtvWCO2Q+1xUMVW/Aotb0VZYjpNTUqUkX7zpCudEGTVVNnrMCq8ZFTOSKHmIDGfqDVpNs
YsGmVkBOt8MaFFo1ttjAApaebrWCwANXi8xNQI4GuBbS8+B/oC8DS9vBp21TQLW+QtbiY8BoAsU2
hmbLjBWvRwW4nSDd5sOuVuBb8sZZAxQMl6Blw0LWEqS01AbXwq2r0LlVQ7NryLA0Qw+/lsisL0XC
VDHMlfuSGPVmqM36BrfqVryTeXUF6e0VrldT4N4SkGirUL6Tgvom0H17hflNFfC3gfybKgRw2lob
1+oIgVVk4EH98f5fc7JysVLQ86oUUBhv+T//iBt48Ykx3lj5fK2zNmzDqvF2jeff5YmDnr5umOtK
48ntEebMznANOfnq+1ALcTRzT1uzOhNhkdTbwCrNa2K4m22SdXdNFzPva5VxqyfFty4jS3hMMMPo
KR4js5bJDeE/hZ8jJLDdx7F6GGb9oOdR8i0vqMVUffEtDwnmyfyhWPoO0ZFWBNJ5btVAjKS/0mWq
rTqR+Mu8QgfShv0K1dgl7f/yLHD61ayH5rn/hI2/TOmh6VIvlvVEhpHWHDPCnIeEyTPFaG+GxG9U
OaR/Xs1yDBvw8+aLHWBu8JucGyQxp+76y8IikXbqxnTjC+0GIPbawCq3adsaH7KxR3FhbCKN9xmR
G0b6Q0KeyGg8Zzl9NJm18VKj0rjpDEyhNNjpfOQRnuBx3PjBM64asbdwLlepDDeaUp1lrr6t5EXU
aiW2BNziorWuyAodIFQH9mrIuk0QQtNsEyu8FBP+cUtohzDK73KRgnS2zX2WkBQ99/rKzxICgwoX
v15JnEoEaGOJ/C658DuMXc1oHVvT/+bWiXuThNrNaIGOTI2RPRSz+6Jpa3nmFNdW2VpHk2BVMuyK
fSwFa+3YMwKqZOC/JleCjdZxngtvFYqLIB53rpyIT8S6iEIZsI/d5sbORPB2oEqXYaC0jk1Gw3j2
67Ou9euL9z+Q4SVnniyJGwh/tDkBAXpUtbu2Nt6MDNOCV7ALbAqChinXnvuSKJNcG9gONKwDbQ8j
oKX8vhjn2Lww9DA/9PA1pyTjIQmU3uryc1t7eynq85bgCviYs7i1SEw0OgrhhPyUZJqS8tdfEvUQ
sSaFLy2uhR2+H7mMoJuvseHmSI5bCqCORkiQn+FADLL2kM0AomVDeHDfiJyIEHFjByFu8GbWdrKj
jCWZg7K5OVR5h4koz5LNZNAmrSwXi57RbV0IA1OpOYdwgp5ZJlG6Sf0OiU/DDi9lwV8Ndlos44iY
0KHsyKapRLqbTZ6lKSF1iykwd8DcnMsx3fsTSgUtNZxFVz96lTs8JJZ1EHMxXHSW/o02MXHypOEk
RlnhbWroJwe+Bv2LVL/Cd4IzL2vDXQ5cQfiEJLC78a8MBuOiZxhs+Kb7XYpsnZyX+OesMXzlkJOC
FxkRGga4vv6cRDe+wRdsF+XSHnoXpJfjrOY6b0lkf6zd/joB0o1bpa52CRtk22fuIkZsgf9nP2Rs
Y3HnZWuo2oT3NCEpw+F8Lsuy24vHkhjVEgPnskLcsS2dNQ+lX4Pizy48X+MElnTeedRg6e5rIkfp
jO903Ef/iLBh/W7U6rfRu2zdNPpD5Ob10oppkpfd8N1KDO/WnvJ8OXpzwiFQ83dDmG5K2+noAEIe
GaM8v3LwUGljZW+y0b1woYysetLc99MknrXI2Hja3J13E2a5OM0OFfSWPems8PKlWbPXoJkfJMmq
9NiioCrSj11YZptuGDFsFTfkL5ET1cIm8ZOUlrFF2sFI+ATsCR2IPevcMEzT1iji8Wibw5lbs4np
TWxsWkT4SIXHcqEj4lzYIm44bk17ayLVqiXnq4NFPrmkWhr0E3cTmUHX7WSES7LJ012pa9so7bay
y4l8HqPoOA9omGVxG4za86APB4KOLgLHGpa53pp0IAlST/uUN6rNt1VNDng1WO4m7DGf0KwNSnb1
dKzDbe4NFk3L+Topo/mKoAoqfU529v5H0KHM18wRv7b63/oGxVI9azjbNRI8k0y2h24iYbyYzzq7
wtFcEIxr2MrCG0fs+qaeqdDIXrKU9GDjuY4HrIDkwDYh1bogQYxiTPOyN29sz7j1CMUVxAis9QB3
rLZvPHmtd5x6Sgyd+67pWS9qQmhQUNA63zUiFHun9m7BByLaSdmImaOXLdxIrjKZy6OdW69uy+vy
PXBFHSB7bL7MjiZpfGVNvb8yiJdjKzqhEYq+c4qvj/OPqDsmeV0yrjaGmXOoodOxgBrwE+stJ2KT
imgzFt8aWVfrIPHjbevG13NQkhGL+gw104Ar2E4kfNtzNSORYhtMZGLtzNbdR6SYr2zJihO3JpS4
oduSP4E6qvHvexM/gQ5ze/NuuKtaYiwS17lzG4EtWJ1au9pbA5ldNjxy93vdG/fCneKduRiXbo7D
razZGjAqq11w7zezfWZMZQJkoah2RZnstBjWCsvZspzzPS5EtgsY1UUgrV1Y0BHCjzy6mrWqYtBf
sWuwT+VvlXW59V1gCKONe5fgnwDNSA8YumyvAYD0VEWG5Jg6pbFAvbS0kja+BNEjFhFR2tswmPrD
XJ5r42sJJKdvhpSNtsYm3w5Ws5zgpLj5vtgyk/dbSS7Rog3EZmq8Q9jGRHaPDcoor+w2ddetzFYM
Z5rfjWvBB7CcAu2h96lnYJd0VJKftw1mwZQZzDlRP/K+BwWy8uPcpF8Q3Wf2bK4Cj4QxLATAFYet
QUIai31wCDkTLC3/yh7ClyEa/HWkkzQ2Ew21yYxwNfh5tu2Ed8NeKl7XuD4XNtErK/LLnzAbNoc4
7q+doUNynMXQRvhmpMyztZFkBuKtYF9q1TMeJ1ItNFzxMrWLs1id9UmbkUvgVeFeJN4Tvq1iWzV8
a6LTj2Mc3jih9k0OYllXg0tyQZAu9X4+1o52HG0sn62OZ0427ICdH/iJvWPR6T97ehGLmbnwnGIB
+08FioKwsdAED8NuJhQwlqwOqRGv3itT/1J99v9TILHr0az4UMdbPbfP/+tNUQonlc/67/92+/e/
/SDq87n4Pdn0n3/3P5NNlaIaATn+PayRqkHzzxItxVtwY75v0IU3lbfqv0q0/l+oMywiR9GGeKat
Gq//UaL1/lJZDaorSJPu/d/3rxCJVfPllwYAUCyo2rZFJwwTzmkDIBe+F495la+qSTvyte6lM1WL
FDf33MIhGDz2s6FxC+5eX6QcTRamTq3tpVuFob103ewYsgc2rOG+FAmxRIn2FSTzdzk0+BVEA6hQ
iXoFUaxaGB9aZl5nwUDCob7yyvS6S4m0SWYWlKT4bvvsppLgCtLrT7yn6znx90Ppnpff5mxAqZYL
8a/KZrgXmMVowREp8VJP7sXGFi/cvs1X7Sy29Gs3odH9rFBqyNY+moHxFZPu9+4dxXh+MmgNOmiQ
rU+aVIM9FLXRT2D4onGdOs26N42lwPa8cLPoEhYA2gF1LGmUGrFpvjfDTyqGX6hpfh8jqNBxKNG+
Yhjj0/71DRBEhQatBNaWhGzEA3bk1FqrSV+XRo2fmPwUQ7s1v9If/25FUOL3/7rs6W/XqTFSzy3k
qhEcLiOdtE7PLxX7/but4W9v2HKZWAF9vfuZtngkP3zOn5TlfyfhcX3kBI6SPyhouCrafxh4xZi5
0IgoHxdBhRrN0AhdKJ9YkaFnjGqjGNs/iYN8nKY7EvzipQPWwTTddepSCsq9XUERyHC75zLTXvPB
wwijpz+1oICttajPCc+8qNx6528TRMKJ88Xdf/bOiFNG1E1oBPyEE1FEBgUhsIdOrmCiH8PZOtpy
rBDLI02Hq5GE8eVUtuZCaNlXhpnfpC7qsX248sk3ElX4LCECSsAVMYHB5mMScNq1w+eSIxysCOOl
moYfTeLdEw6I0OWhHKszhEBfcFd/a6m834bp6QL6tprcfn17aWU3dgCliIRTgSI1EXfK+IWSdVt3
zsOfh8pvfS7Ue5idhAtOlubOqS/cs6XRCBFXKy32L6pEHuzavJEOjdQB9HIgvpDliN9+G9dDRUD0
Gc0UJqOTdrJDNHtV+Wm1Imh6n4TViqPfgRLNQfBKO0dnS+jcZH13TnH7Bsf1WSDOytQFhtIQCe2X
P+3RfhXyemzb18Gw4UJRkG+t74NFE6NrnytqmktjFK+G+Cqd5p33/MuCw737Jq8E5zpM/VMebmpr
NvtAG416jQssyi6lDG/xZT+KrHmG5VchlAb5iRagarV6oWf0ahyTvpNKb/vza/vtG1G3QnvURphA
dMwpQaCAnENR0+Ux9vJ5LllIKufBGLMbf2Y3acBuSkLgxdYX0rvfJzYmc5z8rO/kv1rOqccqQO5f
DFUOghG7bWF7D/k0ghKovQcUz6FeHxrve5fq54iUn//8iz8TdCHEECqRiHHDn79+FYThFU6Yp/Uq
0vubSCJjysCdGXl5aGeDMG3pqKzy6JhLEjWzBCZPR+Ubg/BSBDGhdNzsDNUzyoxqlZGet2jj5IuP
6TNDPBtXBOMsd45gfP96j73WuFksBId537uKGqB6wpUHc7ABBNLLyqbm0s/0rUhcbBbFfd+7rH2x
djHK+Lbum3Ogqt8pjx98McBHra5G4b96wvniUb5LZH8ZyIAnBHOZzldP/uW75O/D8uBVNkVilRJo
B/mbjZYIdQUfzXQt3I4DoRJep2Jd1PdUER5k2J17ckJU5dxjBL7KTVT0un5b1NW9lrNeDONL4RXQ
M+lSLXyiW/2E05fT8W+x6pep06tFaJBIaZvbaAI6aGaXCZKAhZEhRo+2SVLepzW22vLSMutdZ+SE
RJNX8ufh89s8d/KTT+YdbEd5C45Yvg/cUrO3o09xnEJNF8f7rDS3f77cb2IpdTnkoqgV0G4CLv91
IKRRPc1TrrGGUZuMY3NjWdFlpXkXQB0u/YmHlI2vf77k79/myTVPBl9hZXUVqWtK4VzFaf1UPuSG
ubGjS2i1l+gQvoUzz7iO9l9cWD2734bThx+rltUPwymP4Hc5RUQzo5rXOvqsDPya1mbLbqyegM0d
9ZYYdj/ACtFegyS4SDLzftTM26r6yvf43zwEW1DeUFyKU92GP/ZRDZSrWhnENFNrqb51M1PwaFNh
Te2QZrD1M2ynYx0RvJfoX8yP5qePgsOI6euARUCt/PooytyzYpEG7Dc7k9xyvcO0BOyrHmziD/0f
1Epe8inzFtYABzMXoIQNkUpgCf43HXlAF4Ac6cRDb0zHPqLzMQ3dd6nFP8w5gZ6iAaziN5BCAUkM
G/NCHnUJK6cM6mef1PRlOYxnVP73Ua8TKwsZthP2VR3nweqLV85m8pOXTv0f/Q5mcWRdJ7+U8KjQ
NRujWDlUEZZAlYsjYkcMpoQTh9NjPbRyHyJbYfsR7/2OIodJYdoLWSXbpu7P5ubRJX93945QnYSi
ME1wytKWOPLOLIeDl3uYlJtq7REZj0M+vNCyfDF6cXSe0Y5ZJnCRVhJsM4JEzcbcW7+O7ByBepAV
0fvGSBo7Tqkm3UVtO5xRDemcA320ggIteknZlcbGnLuZTlpFod6190WMJGVmUHSig5gmwmhbJRT1
68B+AjBcnA0AQSIECbuyLPQ7G8PLGrFbveKK13HsaIQBuOIQOvO32e7fDD7GQxDBkQmKK5Ou6a52
LXs566VD3zi3Vl4VTKsUm/I2tei7jBgMNuBN/ZVrJfGqmKe3IbLGRdf3cHelrrQNIVys94j4oDZ2
cTBceMQNnEs8rB0MKUIrre7MDznnTkQg1qa3EXqzStgsgXgswjXF4Ioc08k9U4nOLVA3nEHhDmnf
lZh9bynzkVqzo68Jp9SWiTkc4CykO0c14drx6PQPBZKZhfajiixzbwN2XPrePK1lnJ6HEcVTVU0b
EB5tXAfGYm/5O28cMqrJ6NMDAipTEqf3zpzc1ohb1qYcs2UUrdpy73SgNNveOrNQi6yGonswW4Jn
W4PsWg7EkHMJEtawWnpGezZUw20wp8RPi4rqb+dVm7KfttwFUotvth+GOwQ8r8OcPTT1WML3Cu9j
oR+mDW1090w0TswwoXnbhBPN2RJC4/RkB2g7GrLF6RMmS0FtalHSU85jQTO2bLut5d6FCf3htMx+
2B5LuF2gcIhREYQaEtGZ4rj2f9g7s+TIlWvLTqUmABlaB/ALRM8ItsH2B8Ykk+j7HuOpmdTEajml
ei8vme+m6f2+kkk0iTdTEYEA3I+fs/fadoNdr5Oqm1XBoGP1+QtXdJxWarpeKVQAFuHR1zCrrEXL
PD/I69QvS+CnAwp/vVAwaE+ewha1d0Ddea0qnY6Ksa2d4LbI2YizgVNkolR+VdN8boP4NRTzZdNb
ylYN7OumEDCqlRY9lHUJu3hT1cMWEADjatFeuCmN1V5Vj2HvPkJ6ewkrWw6Pp8vWVhQvINoWtCXs
t65Ktxkjbx2hkK9o+Bah+xIy0d8adbmB9dPuhizfMEw/aXn03qus9xlOuipUcyaLnPsXN4GJbVfb
vgqIJanMdCMia6O6tGJIuei8xOFkiWaBMNSBQ2gCqX6Ja0aEMw4vq+X8EyiGZ6eQ5V1DuQbwOICL
xINmhk7kNWai+pNYGM+DOt0XSG6TvF3n/G3EM9pa7yO6/PDHGN9v07TxGYWb3nhS03RGM8VUpl/U
eWPEW5iA2TpwA41Lnz5UQ/BoNPGTamsn0G7rkLHWmj7TTT2F5satGfeGAaRbYV9/0un6EuCOOxI8
PXPEz7hRfXPAKXRhDkrgUR2pnusCHrI4KlbaTUDb2zXt19HUJmDsBVma4VM81tthAHCZ9LazStJq
E0bMKAJnznl6zfte405jF8Vwl9/0KjMCZwA2HSlH8Hfcy2n6OhHsiOeauz3H2QmkGRyKSoC2Zr5a
rV1viwYgY6ol2yYwXqY2+ADPua40HklSVA+fPwpoRoN7Isw7wto4TxdzrV5VgX1e4uqUT/3ik7is
+9qslseO0dQmLe138CV+MQPWbCjOz2nHIxOLvIcgTKJgj9ABtbZvG3kHciWlAZ76Y9BW67KdZNUX
H1garnkrU+NZtbYgcgpZHaf6gIFtup7ppHgLDGDW5XjZtLig1qPmGj78tJBxjbrJZgHAIqvZbEzt
w05VjVvyR1ejyHromXE+h515Z7JrcDqpt1A6EbjtWmDuDODUp7ZxsBV2w7Ifwzr0GZjKu5KM0b5t
IfZpmEZbKXQCprRRFVr3IcHQ3uKPor6uZtRmnS3Wom8v8Jw6fjGlBhPMAOtbWF5hsvbdoqwQZY8f
SpId1EkMuz5y/WRuwHB2RH2TmcY1WuZV1CLSq1wj8Z3FuaoLk0nqrBDMMRihb88WPisnhfDFWmAZ
OKyctt7YEwTgDIJ328943DnwsKHQaiO91x9V8zop26vQrs5zYTECNk2KUWvAdt2mNj5tQ/VkHTTj
JyPemsuC/rDcMtEOTq2J7IjkTtiSCfJqQqS9pUbz7oCLp+J9ss3uCZnWZd6C20apJ9U0waGt7UdM
e6iWlpR1YYzeolhtdoqbnXCwdXvOO4Fu71HJeJUyJf7caa+V3r2ydi7MNx0kWAAGlFKcdHnJR9Ml
a8Hxcy1Z6Nau89FPAp3EbWWYvKg3PhjenwX75BA5jGbG9L3p2pBxXPTgRplLYE/5Sig8OUiYlNeK
3WbeaOn7NjCewgQygdJIo33pBYv6kXBaHfpj4TqPalJeSX8BTO7eH4DEyzP93PGtU7FdWRWozTJa
Q069bs3wss6WY4D41I/chetp9ls10ZGwAZEz9Tfm08JzlXzTmxyGhqR9SyPt1WEnRnOHWdzqV5TN
xEr1n8TL1UBxSj0Y3UJF94e8uVoaVJvFK2l72UbpgVAKQ1pcow5CQckfCXf1xG8jhyFVpD9FpfoK
oNhb4rzaCBMVyoDUAOvwpkWfRBkyyEjt/Abp1di4FhINPp4wt2btLps8x6bfzjYDW+6O4mNsqut2
dlYZIkc/VrWHZJw+sqoyNsDl3+ohvLZFfWurgczFAPgbWiHn25mDLQ5ntv6HyLWLPfl/dr4Iom3h
04fBY+XEjzCPXnN5N6fDfG4ZT+eWsnPx01eqNSOhHTOPucI2JzKQdVH1IDbwQKo2w+POcy0gknnH
VjTOIKmb9gfh5BTQzYSMqrF9KyD/uUnelbk7ccYCmKXYK7Ra61rVYWwnHwtar94J99PcvdqBVK1K
JCfHJuCceOx8crnbHQbun2b8UmvWGU4OO0juMkUzqtc+NO7SSXsWefnqNqosTCKDofZwhEwMjbTL
j7AVLT8euzupGMb/Dxx1gpIKK08wfgCcmkmEajKVph/my3OUOdfJ0pyqKIHQgxoHdg7TT3E9Aefp
lJ/JzFyiVaZtEqd7Nu+VLjGaTkbkGA3BTGjXabgLgvq+zeyNGXS7ngM2AeHaYTbY8/OJB1cbSxfS
qXo0O8jO8RjfoNQ1AfhvYBfzZwpCReKgeSxQnzKroPopK9uzEcB6LfITBIaIQY20pAKPf+Qte7sU
g28zZr5EQSDUpUwTAt3NFICJnwQBZMrE1u44HwiSj6UWGmu905lIdvbdMDTqDmA+ArNhP+rJanSK
07JM3VrXIgVA0KHvuY062chTUWwyvWZwONCNdNhK1dmK159/wEAqaSsXWtEfxcx5IGIa5XHKLNig
Us/RWGNdiwKJXjcSiuKd2s2juQQuUcmuot4882cV4Pus59HYb7q2/hk4wzWuKzjTgV5isKp/2tXw
mC36g9UXzwmYB1a6/DErX5MeOnTq4MnjxmjGuIKpH77MkMX9ZuJ9gKdambH7ao6WBMDrpN2iR1Mg
wfF4zFxjbMpdXvilat9lasHyTc5RLnPanMLZVjMOxM/Vg84iS5R7kv33nrLCo1ShSp2JBY+D7hCI
rSGIgIuZgds0bqMo2opB4dRpmaewQ9f8+SXanayKmTcY9My1VED/0OK7ATWOZ8hBVOjob4xnz/HW
cuONWbT9IauKqyBP57Uhuqs2senoRFKmfshIlVjxsDOrXqZyVQ297S3TurWp1lvW0jl9a3OGvk53
0pzlshmdi65RzqGlKr5cFBc2brMLM78TS+XrRXDGsFiA6WDXUmYuS6MRbBER8gfL3X5KaiNZweXa
GQUKa6Txjm92pwLwtlfNMNgWHQ3hgCRjVeT6FnMI+3mQgZ1Ilr3m5HdjKSiUU/slXbRzQ7oXmI/k
MA7FfjHnH5+/qMeIZbNeJyRqEE7A1Qt1al9lluTn8KOqzXMdDxs82bdpot5O2MySynpSo/x5BLE/
kCccoidXK2S/+tJfyv+CfHRtwIVAHsaPKgbxXAUAIZrQFHsXKAftOS4eS8TWpG3m9wvZBWOo2Iey
WbJDWJEDacCE4ZBytTh3TTJeqvVY7goey2zILwJSTy+Uch4ujJYeIjq77lDZY34VuNFhjLCbpI6Z
rE13Ma+F/JEx6PTR8GqbMlXvFw6hm4VmX0zBeYgbc1r3ZgbruWGvT/TgzVTIPQNR4E8l+W/85ZuI
9pHJATqId1FjobNwVL4B00DWQ+XRxZD/85kSxEBq3JTVmtzEmwEdnl+VtEGTmfjuJm32ea64SE3a
92AJXx012otp2aTR+MoBKVk71nQ91Um/tpXqLlcCngtWBj9N72rPqMfnwM0tTKTqh6PH99rcrPra
3mQWhyYp7bfncj+nKMZtZ+qIV6OVMqE1EEP2rEXYprWxh5W4pD9TeVPVS3yZkc2SHisLCnGfOOt5
SNttFTk3SZYZq8JMuXXDwQ8gvsilmWCA+qNWEhKBsmMTweOToUxQWvbJHJEIGak4zfL0NWRn8Iqw
NFZVf0MSc7iPDWULfpSqo+K8kjeRLPYYEEARL0wO9pYdXKPfVpowos5ozdWAb8jTmw3DoeskZ9XP
Uct7Wp2tJtQohlCRJs7PU0l+enY3O22/HkqCKSs2TOTWPZxo9sw8Dk8ZqwEau+FVLOYLbRbDc1wo
vEkjtl1VEZGr1W+VmVEetypwf50D7ZjH21EE2zjsRvQgAD1U7S612t7Xc2wbOjbAOCBUqXyoGeL5
sV7mKFBWTdutSTXeKmRR+RHSaI8lj1VDPZCjRYSo+jzN6r5vumSrodRys+4yV6GsjsaM0hSRsh6o
0GJ4kuHHYExI/YJxUBCP4Yqok/vCUUdwTdFFFos11qLMy7hrOuFcEKP0aNcLOBUOJ8Z8wmDCDkbT
n7Nr9t4GzZmzVu9btGF9oPdIx7ADWU/jODzbTBmtsaTdoX240fhRjgU+eiDyWdY+S3Oj3U8fCGAO
esLdpE7MrOPozZ5odFdywZo66xW3lrmaGusWwDS/Zr2ec+OjMebXbm5pd3LurwsCGozkPteTox7r
t0tqwessHpIiB9bSax4H19zPuu5HI/KrUSTLSliEg5fxZWUA855njaqm45agT4Fdex4DYJuscg3p
GHB6TlNP/BRjshzmUvIjU8JzWZHFQTeUwenaJKOZFnzNAlwc9dRBK1QTvBTb+sXEuePKCe0QoANC
xgUXFKBbfFRxpOJknrLeU4csWLVQu5di14H83ffUdb0YfwyDe3SB3m1m2ziYajV6cITYehSSRdJM
n2l3GMpGIC727DkEBhwTnxBxNF+l3a4ZTbIqInff0UKUI7frJYvfk8K51udcbOGW5is0SoQA58tC
qox2N7rZuI50fFUpT+cmrwwmFGZxWMIx2Jbk/VDmtXih3dB6pEw/aAXCwkjr+nM9z9M66eObLEeh
Ws5JuO8s94w0tdy08L5XrsKmmnEenxlC5u500yh8+qrNzJtZT6NNFUznTo0TrAP5h1Cd5mxFrHmu
kd8O+dic4w48r5J2yUWQEe6nxSP6Z6vUTuXnj1E8kcJW7uyQBoaOIeygj+0dawLBbXG0RpMf35cL
WLrgQaiLeuUQ9HBTE9JzrOh6OhUwMmMECxSl5U0WXyBqHwHFNWN7bFS+m2SyzI2YogMDiWZXh5qy
z8bzHClIApduPtrmvBnwHuaOkE9SvzHHwPD7jzFhfTV7+FRiMFQU+aP9OAT6m2WvB9p0u4jDo7eA
oAusOd2lgwZ0gHCktJ68EKrk0RmISijqJ5vcgsN//jCLkVt3LhoUu8I+9EokjphD/vWjURCMP8Cz
kCC7KqADJ9YYfB1Qt3q4BzZPRpnLAK9gTnxNGawxEDbTVWlykogorx+GAJoreRPruLmbnGmXVnSF
LXJrqJrUq3yIigvTItR4HrVjrg+kZTQo7ex0Gv/QA/8+7GPewvtkFiknokCE/trrV7JRqHaoFKuO
TBjDIgUpV9Z2tRABUlylfU+Lwex7P+2qjoL6XIdtscavgo8lDZ5aDuihoPYiGYPBtn1u0GkLB+Ka
HpJE8vft+t9Noxjcujha8ch+s0pXcagOMCbLlZw/EATy2jF4qaVaqiramyxSH0YVjO/fv+j3cTnX
B5Op/LcBC1TIWckvYyEetmLAFlh+ImWb4sqJeBQ7saqD9sdoZ5d9TfJdgHUnaXpPS9yrXC0OAymM
f3gfUmj0dTwFkVJOq21XM76SKDR8RexRlFsIna/hucMumST6A8u+HT3nuPPdPLq0yvhHaGOW+PtX
/zaoF5AaJFxeOpnhmnwdylljVBcBl97gHKgsze1clNdpupaVpUk3g5J+SOb3v3/R78NO+aJEGcAW
JCrxK31VC4c4JRyIvbXvHwcju4+c7ETG241pjocoUz/+/uW+S734kDohr9J2jRX/K9YSQ0XQt6PK
h5QNJuTQLd7Q6dKK+uNib6ayPqDsukxzDMIpg4AqSc9d6fxh5Pq7K81zSNAt0fHCNr/ozdA/KloY
8zUHYfjYzsFtQJ7Eujbyey2JNfqQlCnKmbbG8x8+/ff7y0I1BPyc2x04yFctRh5hEQAcVK5sHZC7
I+ZdUGrXVg7NTIwQsmskcr5V3joDsd3Nzz+8+jfNEtfeNHA861IQ8s2orhA8E9UQ6VFWW+qqNkZK
XNrafCH7DDsuNgjPmIjJzLXpVOo17MH5GXfovViaP9wG30lB8q2YdAClkgjgsBwZ/vLAd2UbadqC
klDTg2sTDJhcboyWsqVwjBVnL1QYJsWppb8i2L6rZuh94nXq0mdJ5jNq248t8eRaZC+B3sxHrINF
XN7YZX3s1L6nc5u3f3g8v6+Mlqa5/xR9IZNzvtBUCqtw62QZOaxLYWLkqNTWIQdKeBqBOZ1GNPSR
Gv3h8dTk9P+vKxK54rZF+0+T8PRPEvUvF8oWxtA7mAFWDtZrtU0f3Gl5XrIbRSJHm1oYzAHmK01r
3ytXvcVldf33N81v1gckQ0ynwUPDzxBfPrVSNB1EJ9yHg93DHoCg6QWzdZolGwhI8h/kJt9lsIKP
i/6VhYjFQZX0iF/vizrSoBr0fNzPDc823XNsaudO72+HOYEZKRtyzr5owp3VEzg15QwWCl+vGhQ+
bf+Hb/w3y4QUZahwsVWN/IEvbwbbQEyfFr9NPOSHbHIvJrt+jfCJISC9DtPu5LrKqv5v8Ki4CEC8
VDZhhLjf1kgs6xrYSKRBtpo9ZzmFcuTQMq3IZANF/CIqQp6Wqt10o32ySmY5sRDXTmKe0Gmq2EU5
SkxAIHTnZI6ymm3+bfHj5xvE84dmW/8eEs6Jf0mslFGzFuOXUhPlsumCLTkZNy6GYpOEHjTS5luK
VjCZ00upEKKNdYji7sff352f28XXxwPVMJEiFix69ev2laYCk28z1URoN5Nn0m/6HH3FtfGsai1x
m/mpZIrB6LX70daMdkRgM0ujXQNTwftkZrpFe0qFfWKqwdI3zOR9F8PdaPQ7ste2g2MezKy4GZ3x
DwKQ360nAL1MC2WVYPv9UvMEdkM/SpXyRvRxQ2gBLajeNTFdTUPumbq55+zyB4nz715SSC0+DzK1
3bfN19BLA7nhP19ylhAxNzvAWsZYpT1IdVNqDo9//w19PrFfvyFB4W2gdkPl735R/IQ8yORS8kQL
RVeIfHRoBeGNmZQlpf/IqF6SYhvE7vuJTqmXdNo+a7tLrdWwvoYGNp1J3YXzbPj2oGerHunLgmh5
o41M3DhnDnF7XJp1i6bdbwYb9K/9bLfGq1M5tPwiscvT4phq4YaApp2lzx8I1M5OIi5Aol1M4a3m
0gIxq5Nd0yLscuT9k8CHNVr1pq60B+5ZbpbO7Py4ZVCvCmLDnBBDYRpgrRvOTCx4Q0PgL1Jk0zc1
VmCFMj0tor0bgHTq+mybcQlWAlujNzrRzZg1jLFFgV9fwdkCTGAtxwAuY6fGsO7//vr/ruDCVYD/
QQCnsYyvpTVLZidiIuFIgojOGsv3PLOYtUxkXetUF+qDKZatfDqbwUC4gbnJCc5//x6+R3CwXlDR
8BYggFJdf6m3FlZ0SMKIKeVCOiqiBOlX3rZjxcgU5kElHzpbMElLpquiknu/YV/gPIvdZfspRNMs
8NJDci/kl+QAAIZYkonkJoEf6RWIngBZrF29H3fU0DFteySDLazgtBVXXUe2YXavRMVNvDAZUhe0
UQK9BwSUf37Q/+8kms9zhRvo9T0H9xLj0I7fui/AJvhL7J//NerpooE1+ONnE7b/K/s//7v47d/+
D9wTaVasUg4WZUN8OjH+5SUy/oG6DCGZLGBRPuhUK0XZfDKd7H9QHPEvwH7YjZA6/6eXSPyDX+Cr
4WTF8RIq5b9hJfq2hFKMUT9zaKL0okyR//yXemxo8iZejI6IHT33m2afzpMNtMCuUe/RlExHZgxt
aj78cqmu/7lc/gpPIiroax1oUSTrWKI0ysHvNg0CKyyWzJZEwDocj0ElYAYt6sNUR+g1WL/Os7Uh
KvEha6pu7ei0FvAXF96U0P9ps6i8t1AWA50oVTc9UU8+h02fMlVs6n1S36c1epG5rvGdl8PBrEJs
qTom8ezSFJm2G1pHO+Q5ucmJLmj0L+RO0iuJPGUCtlSEbnFAqZNfIUfJxA2hOQhKZo5XWd28OU3G
qB0w10WXdzYtKmGiYXJaXwnHa6DRTp5c1QsKDzrmB9xhDJyI+r4gRftyYtxxJzIm70LrfxS58nMq
F2vdJDTwCtGCuCZz1aF7uZnNuNxVubpejDbcljqzB4Y/VQfaDS6nYQUeU+hDHurPYzI9uOFwXTR0
QJn6ImyZ6YhrCZ3O6H6pZXYStAT9GpvxU9XM3Z5Q2spf3EhbUSuCPCDOZdU3dCKdrjr2QxQfZ4Q6
K4Vs7mPfiBcr1J+UWrEuQZNtYFuuF8ZDW5TmNMWXhsGqGYJIGgb1PoMQHNo9yrw4pFJqlHxtQP/f
gb/atHitcLVS2JaV3nqLVpZwlbp2HeuP+iSEH875Q1+MEDh69aFbxqMVD6o/2DTPUNYQrXsVWdad
/E+f4BoyI5LTne7abblBzXR8gUPx1jXueawq1ENtfw8086JDtVgF8X1do71cApkgpnfYyo3+jIwJ
pjV31KICkDEu8wY4FgxpDMGA0T9/zFPRbE2UEGRByCmmed1GGTPjbCEzzQUbkLlCijFr8m4kxcGu
gb+33d3EQX+eguVAhxE/G0fSRNfDXVYU7K9lsqxLGBX7wbrtTKY8BO3uJvhHtMOJCy5mw9n1fY0/
aV4Vk6GfioLc3JT84VVPGrJXMHG9ycECCbDeOxIdKk/Mqnb9+UORfdRBtQ6w4vZ114mLXuo2kKQd
iK68N5dZHDSu6SER0yjR4Tsy2p0T5QPAHdN8UjArex37/E02tiv+XnPMUvsuhJN1JENaxu/qvp1Q
hLbq69zaPX7xasP6Mj3l8wCsSsXIrSaLexcpxr2NvI/jxrwfI7BJn9qqZEgi4oMpmqbJ3esg/m+S
ptGYWdo+uq9wYw2kv2n9O2muxNIvpbshOGTeK6pUdllRcBBGeYytcB+YC0GbvJSXCxj0VpBqfpTP
H3nBoGaUmCchgU+9RD+FAxCosB61Qw0XqpeAqFKionqYUaSmv1cwpDQJk4okVkqzL9OkGw+NZE2F
KupHE+5jXaJ20NrHSMKpappqW4VTexiN0yEI+dGoGuNuibVSXIYw9uK2h7m2zhTzjxkMLF3CsByo
WE4zXoaK9dOCltVLbJYlAVos9+2aG92mhJB4LQnaCprQL2XnDr1Pv7IljgslCnA9iejSP2FdEtul
uvlNkUmZahWbL7SRr4iw2MBdiOBgMBsM4H/RtnhrpjjhAJE9tg58uXm+jcABb5IUDXOdi3KTAjnu
gYuuOLZzy4f1m9InDxKntY4iIrB7B0DvZlArZC+6ceEgb8xicy0qEUvR7IlFcOtqsOmnNn9sTOM2
CC3SDCoGKcKo69XUI0DQgWw0JpkElXYcsT9ojQuzNxG0x0S4Z4APuKGM4wDeJjC03D3CSZi8ES0G
MX8A0xzNPqelhVBawtRMqGopdDVlArM2SeBaJdFrmoSwxdDYSsQe65ZOLGA9UG3kjUBt0yAZxNRo
Xkhph1rXaDdK0FvcRxbuHfSxcebCu5MwOMUBC1cC7NiYS0ij2xa+LSv2TN0TbHXse0ZAxVy/R2Z0
ryHGWclJeVRGUOxC1NnNUJnE0Wrp2lB6ZW0Rp7o2TCzumE/izezKWbXbb8PQbA8Mx0a/luy8vlQf
HIOZY1aZ7TraBePWlqw9ZiUr6rx1KKafgaTx9ahsfIJyWT569aguEH86wuZ9hlqENRviupdkP0cy
/sqSzLwwsfZ9Hr7nx8xda6WNGRIdgptACxihKzPFldxepuKGWj0pxQDJRdPPPOY3KeMVv11MezuL
6q4X6n2b3so+diVJBm1Wk3DSYnoYM8DWQbqKQ5tpqjEl61SJEcpF/UsYIntNCyuC5hC+8G1ImjMc
VSUMnH0jIYeqxB0S+fcqKgCIaH+e4V2QSKP1Z1tCEhMAAbHEJuoaAMU5yiZk2NmqYsrOwNesL3SQ
/BhMK22bqC9j1HFq4X+9LH2GBoBDmbTbIzyuD6GBBb+QZvwMVz53hc7zh1F/lJZ9qDEfrjTxQ4V9
76WtX5f+flX4wxAdNXz/tgQADIlmwzQ0UMhFTzOMAFLz1IsGaoCQ+AADjkAggQLEojFzlpCBWuIG
BgkeKMfERQlYo7wLMCxExJOPoBfrKjnN+Ys+5D+m0t2WRXNj19wCjD3jIeMrpT3AYt/duMENvW/S
pRX0KEGwd2L3R9UFd1pHoMjYAUpcZhckGoAGU6Ia2p6GZJsuq4ksHmAhFTH2OiSeyTjmquGuAcSZ
jXUMVAFuO61enAQ+S5WvUqNg/laUJelIgLJ72eIFbKFl2cadGsVr+9Cl+OG0F2aPddLdZIZjgs4L
R8T8x7KohwMFbrZ1kB96zCnjq3ic/TaDxhAORXIROib7M/FwN7TNFZthoz/Tpbqkp4EwPEG31wD6
xw3wmDqlwg7i+lWRPixKpFxqccwMkbKgJmU8FUlwScrc4lm4LPd9OSue7KLQkIKxN+TtCiPE4A08
ndzWB0O5IrOEoa1tzbvQBMliVtdJmyKcDpAlOEjpG9LtRUB4Z22h2rS6AX4FvezEhLis9z7TwHA7
orrwmHSP+8ApznarrnS7fan0oeH/GRW6vmge0d13dRH9dKYJ0w2i8BrTYMM4eD0fayJDvLFW1ugG
MrZNRtU5enkAWWJlM+5lte/9SdFPcUjWC9FvPFOm+Vg4yrNaFcm6ezMAuNwkBRy1UkrkyyFnKeuM
DaTHQz7QzdXTGfmlmK8bLWCEHpIAZqj2RTjYLxn0JE8RCA3o22joDiWoDciPBancw2dDA6ndOBqZ
eVkY6nj1SLGHDLV2HAEgFJPoilbQdlCRFkQOVUBTGHvy3J9NkVorED+HEVQyT1NCQjxVEwzAdSU0
GpxLYAM/tImJsZ5oqR+Zyry6iT3sbPXGaWNno9J/XpeTuUbq4Kv6uJ8c86cLxn0Xt5BDa57bNqFS
1FjM6L4Ur4rTPSnE+626qT3HA/EENjHC+yxAbYRkOlzHVf+hxSzj40IuuNFQCKp1+TN0pNx8QRkL
txCUIBlVkZFtzHY86QGieuhN7So3UNK65SF0x1sVXfQ2VuxTr5nUXQEgqMiKvJSwLWJathU+hg38
Kb4mauK5xv7E0CTxJ4O1rxfK8zxvnG7ULmA5vSldvu4VzIB4JMZ1p5MSk/W+UgdPi0KZbLQf2hJY
F3F8ydDHulF0K7pV4t0yRFgq1fYH/QkwXszUVpOV/oyDDDUtX2PBV9zkwP8ZXdceKg00RlAtTzQK
xQFY/H3pVoQAFepLTHmCsNh+KMqs9SbukG0rknOpLh+pGyHK0Dv3pqpA/5ZouBhZR3utcgcMXALY
FANfI14ArZKmdfj80RRT7NlTaECqfQ+YvGxGG/qVZbRby64Fkv2O8xp13UtlQ9qLA+0JGo5z16LX
HzS3elWpokFsjcTiaONPgISAXrN5uAoUFXljSktWb6x0k+QshXEDaArzHTScGa3QkFRegXOqqsuH
xBEPKjYw0HRls7EYT6yq0Q2v2tFNPKIs8Nq0ya6zDMgXnGBYgDXjUtfSD92csbBIMCzUmHrT5ONA
c6Z2T/hAuaZuddC0hGd/wdHVRLNyyu1COc2pfVlxzt1X8le//J7nlI464jZS3Fne4mYPQ9QiOcNO
yOpwm+Mo8vZYEqOF5cECERq2+Eaj1N21avxej3q/7Sf1CU1idG3FL4VgaKqk82vbE6r8WcpDADuV
Wl9u9RZB/pigKTMno96bWqFdBNV7RL9W3nzV1i7DYcNmZ23TEHybmZrKodRjZ10U4cHRyUPT1PSC
seGZA6B2MRh1jFs1uKgVlGBKMKQXcRm+5roSX5SR2V4K8F7M7BHYkurj7jClaUdjRD6LUueKZAeU
2TiBNDRfBD/F2alxO3XEo9y4VCHVAsPNbD0VJwQil/zUtOWtIpUQ9tBqJKRVP5jd9Je8dr93K0Tq
znjPOdvcDFbLOHNOnuK6wj9Rd7NHmi3hgCTExE5hr3vzpSW59C5vtnWh/WzrAdeZO6ubRNN/8L4y
9uzATS4wxD2Xttms2pFoiZLcefIilstOb0igx3WOgY7W6zL3w2HK2X8/2x//Vl/tfyZBnaGbjJH6
r9tqu9dMonl+11T719/9V1PN+IcQsHRU1XEYurLW/QegR/sHRHWAcMylKTcQfvzaVJOGZFf2uUDB
mBLB8P8APTTVwAlwLpbjMfKVzX+nqyaniH8ZEnC+tG1eyeDMQGdN/vNfumrMTZUlkT1+B6+e33SC
VvHSRSsepPbf1njI10LxoDLSY/b8tYOHZqzRJm0y8EQ090QSPi5j9TYn1dXc2xdpa27UbnmGKlo4
cFF/+Wp+08b7Pt78fG1BTgVzH4s+5V8/pxVadjkFqgHY1b5rR2eLX+nkjsP7IP1DKjo8I3zqFe0t
DCIJzjafw4iTDFFl7+b4B3TI794M7AEGZ2CZcJOqX4znGZmndGEaAwJusuPUyJjRLl9Glwe5Duy3
3HVOJHqTcbioJzsudvmsHLtpx9ieMq2Y/nRt9O/3AHmFgIfg5ZtkoXzprGakUXbhnBi+QlmNS4NG
mfvWtReVHd30WvRj5OvKI3oqVLVTWMBYZdbyh+/nmz4DZYaly2QAus5C+zosqSIjWbSMml09wDqu
/SYLiA7Bq4fsdatH1V0ozHssJYc2I0jrDy/+vbX8z2EgXnBeXnzlnUxOGgady0Ow5MveJOtHiuhM
7/MyqLWvCRxSRrTlSPH6kxA85HUxXg2VXW4U1daoiRwYu6PRBY3H/LP609v7pkSQ14a2vIkzi4we
y/jrvVuGpt3FEbdLrRCm3rTto8JRZ+Wg3CSZdPPZpkxKmkxI4sttAssz+xON4vswi/cgEI6gWqZf
yBzzr+/Byrqpygud96BWR2O4y4XygiHwMevtW42uKVPxjgOYc9atvPQclGQjDM4/XIlvkgj5JsAG
gHfRGaxZX54b3JOGVYc8xFDFtmmrXlOv/Jia5kUnRJmn6g+iod+sjX95Ofnc/LI26m3ezW6yGGgB
7fMo5hNayZuFdv/f337fxA6fn4r4W4vrChDhy4yuofTAKqXhW5TCXqy2GHf7/8vemW3HjWRZ9otQ
C4BhfHUHfOYsUqResEQNmOfBAHx9bVN2dylItbgyn+shPSIzIwR3wGDDvefsc+FluNOqwxg7n8RQ
3gy2+1F/+P1bz6/7n8u+uZkSjTVkAC6rtA6c2m9FaV1bbXdxW+3p77/wD+8XNE4VUEOMlk5v6Z83
sjH9IUKRyiLjjsfWrMZN7/avNuo6hNVoi8Sll5r/wWAx1JB8s7RBxHPZbLouKYRv2/xTPYEFX3l8
M7Omr/PWCp9j95ShRRjo2YzllYs5303EfV7jca8Na9drJ4+EtmxdP3MWvXKX5oPJ9g9DmKwSsk88
F72NcN+8y0ansdq6fClXhyHdIMI27GPblts69Q4Jh7+/3/k/Xs5h8wFrgwCet9Ip2bW95Ta92PJG
ZVuriA563j+6ZKJijHrxenbYf7/gHwYz/UFDpyMIXQJF0T8f9VAhMLNQAWz1Ga5m4TRXagRTELun
87g3qIRo9JBEnn3wQ9/r2hCvGgb6RqZK+pe/RsNvL2vkWJIzLZPkSKzahNGcQnvytGCvAFxrXcpy
DaQl9jn4BlfCwC4bGcyT8eq0uBQMvYs2btk/rK25aTpKYIMTo2jn63cxruelV4WL/DGOk4e/368/
DFLIUChAHVwirL5v5hjwoPXkwyHZDrl9HffNLXoOSG7t8gS34wPdyx+eDeITFGVoEkxAe2+uRU2X
TtnAszEa+0kOaL/T+spnqi6K7LsUa9i147Fxiw8u+/7td02DXQWYSmwy71ZXhX0trEyK7RXkIk50
axVv4daB9SvEUczNl4/UY56n3qJ/vvouW22dXjY5SOi/3+xq9XjMlzpHQG+M1m6F5xrMWbnuakL6
Ir/RHrOhIDHY5Jdr1sEEgX9w8IDrthoBaf81Wakor62ebmwnny91TNEItf2yRTbkHgq4sSHaVQ7I
/VTuV9EhYid8kNsKomCtrZ9RU88bTokkoS3RLjY/jeoc76sDvTrZt+qM7/CDgkmd+7E90b6mFNBS
ElhtGjRmSSmro5JmQ87ihaGCkFNKEKqmAJ852mu/6gyq4uCp2oNNEcJQ1QhD1SWkqlCAb6GUTs0i
o3jRqioGh/6BnguVDUfVOByKHbEjk30pLXxx2XdP1UOIgE83oO3pwqkPS9VNOlVBsSmlmKqmsqrq
SkOZpcgttoOt7d/lGa6UejR/9nH5aVHVmZX0APAY0VOiKjcNJZxK1XLgpT9iQXXpNlfjVZHH+m5M
mSYmesOBLmmHUnVooXyfYaP/kKpiFCUA1W2KSEIr7WAFud0X6b1dszom6TXpB/bZ7H9q9YAm045f
NJfKVG8eGneVYckZZAOHPRSt8a1Jm+wMF8UIOjovG7gPAIfqm7qt2lNX6WAAWh4aXWxEQ6J4aOX6
Y/HFttNdF0+IuLPmUeytSFBkr8hfod52P7XJwxqDp2oq89WMavz57ln/bikqtA4e2lSc6E4Rown7
BRGjKNJtRq6lGePb9CBMewOaGcNzvs00YM4eFjIoCNQMzb7f1YpRTbvrQe8o2bjgq3PeG0WzZtit
u0YRrvNuIuEH6DUBDkcjotVEP8ojxMUQ6wM69kSxsj1FzbYVP5tKr1gd+FbfkWYRs5BmryRwDpvI
oBDJtE5GXQNCeVJc7hJAN8pPMorwgS2K3d0rincHzyZYIcchAe0c2NIa9hP1X399uH68F6m53Caa
vKsUJdz/xQufHGJbbLKrR/qpEqb4wtfZ0B56yBjPkFswZMETE5/KTvVEu/F6Bk+ugSm38uIBkHgw
LVZ8rkdI5jFI87iN9o695gcAyDFpUZq4a7qkOzhJCklnhIq+gke3ljic5HocWAH3Bu3JDcqLehOn
uFbkv/jqC+r+cbmYir3ONLLsa70CAgUSoFhoDBXeYoSoPzmg4VLcgKRn7+A29yP/JOkqxS5PqV/h
FASsFjGBjNU3YlyqzShNNuKW7LaJSmOp7Y50BMN4sYZEHHgm9TUdJRokKalBmv0U0+rhGMEAEqt9
w6nYvYyYf+9qKZorSuFHgOs3bW2UV6al2BxuCahH8+1LWTWAMpJ2K8fph1pn6E0MWD5TJHz5bDpM
sQiGK3nAQb6gk/G80Gpds+RcW9t02+fq6KDywUpNI9xu7HPUL/MnK20oj+r4H1N/KslGWS5J43VH
tymva4IGw9iuwBmJ/LiSLksHgW9fN/EcLJFPQHq3vhRV/VDHa0FJdQ1pHQ30DGhYUammeEg48UoM
7tHFuUyvBgdEw2PZd03/EGf1tF2cHBP0ZC4XH2xTOxXTlbXCupY3JHT8hG4If25190XjW7tOnb3S
Ib+42UoEwvAVKn+NKbTBD9rxB0DkJxDIe3CL+VUMFc4ur94l5qsLCvgEvI89wDJ/xdy4651pt2A7
2+dRRQ2k8V7bMWnDmuaRxyzM/+8yMzbLVWmTm4Al7K7Nj3Tig9rgthV6e6j9KqgI8LkvPCJKZK//
ACBWBXUCyKL1MjguNo+9ePA/L/rSb3H/11DpoaCYs495qqWJRuMYrUc+nCpmvSzxkhub3J+srnP8
/xXJvjXtrazX493swIAx4+4wOaIIZTfTHscyTuSFBgQFl8cyMOVnwt4NoiaZySVPQZPbNUfjoQ8A
VbIYscYw69HOGKpPes6VAS3hSUij8uzSb9ho3mic9c4jjF6zlkDrrdATWRO0RQc/PtIGzHdVuGjJ
jRTt+IB/YdnORNSf5xaqG4tmcs3G/HtFY8xWdla2XIgKu6o8a25zZ3pl+2jPxXQ3C7nPbPlQeJSG
qXAu29bKEA45XSlouZTH+lmHHHppJMAGaiJdf0H9TJtvzgnMIFzm1kIt2qYontm52wCFTLgtQOep
gGPmMUICXiG2uKXiCLfXdt/7W+mvQziZtncaTHvY+7GnpECBJh1iwlJ73gjXv1kVssWYcf/50rwI
oC/hLLztxJJ7RDFbBQnxQXlpo0Aza8BRq/VggE2yWYM2XlnRV7FxHcsC/ZBJx8wQc8C3FN3U4ny1
5sAtwAL1o3Hhy6joDOcuHtL91DU/bDF/K6zumlbgNdj5mAy1CIECUV70apJXrerjoCvYpjor+kxw
JtmW4dNgfv25koHN93l0Js7J9aS9MqN3OzfxkRewhlC0R8lW10a4kPIAYgk8Ta43mA7Nn6Sc3Y6Z
25IRV9XkUcHhGYgTwMU4tSc6qQZRJ+FCli3xFSt9Bq9HN2AatO7yB4nAM2QePEQL/VnP7MiMQBe0
VjwEgmP1IALuvEup/+1T4X6a4cqv45F4xNvKi5imPV58o08/E9T2LY0JE+gdbJRpQpZPxwZAoJIp
1yFYR1ybeTpcTbEFUGbwXr0lNbeFdt1HJTsrEJld55dnv+BVJCdkrkTOvt+0sDNr/Dm5H4f0QrhD
E+w02RzGnPhzCEPQoyJ0AZqekErI9kwr8ixwDeI2KnFfGxoBdvDrEruzD2szHqIpqelNIhdHU4Jb
oPrUknDYV3rNvKRxfrR+9F6lYqyTQ18sMEK9mzU1C15E66c+VzedMK8bXZkeYzv0tdkPITjnIUV+
8hL7XVqiuNCqMUEs/HWBeUMfKa9ZzYK8b6HtjW4ARIAUHD4PVRLjm5s5VmtweIIuZWBEBScZayV0
xLOWPBDGgLubVZHBYZkUZhZ6poHFghYYor/v2KFviwLDc4H8RdaQ2aFUjjQpjHMhlp+5KTuYBP42
bSwnBM/tKthbSPkyPWLOR8eNxP9orMnV2sl8X0fOg9sPt2AanN24NJ/Ih/DPVob4YpgqfOsWIuIK
SRvEHnvMp52I53tt8tYAIAEGcm+6MUl52WhDfHQ78utQuFC4tclBS3yILP5L21dPZJuyQWeYs9HV
z5GV3o1x9DL0tcmvX1mnC43eZH07JP03Q2wE5byjD3vWaq1j7C+0/420Q4rE3hMOwNYZDY/3ST8j
YGi26WyymDb4n3sW9gJnQACqA01khh97xVE/T4IWKazYfFrbrUMP7CQSzNfop/VlckIPLMRex67P
jCYuwv8xLO7Jo+NHZCGC0GUWP+t6udXJ24rchYCNOFdVRCoj+mk1FQYEJEHvudUWsQWae7gUtYcu
acYGnjUy3vtrqdOpFD7IfMhXhkXh3G1IFOeQ0y5mH66I5hZ31sLUB2bX9P3rrz1sUS07Qinuc/qe
W9LQHjR3fk7sddpU6lfSJTvzCiPQAYGzt5uZZEnzedapesZrHofjHOvwj6DmSLrNeWPwfkmysLS5
Y9mf4qPXr/vFg/g7FYBSjK4jzsd0aTYfp6keAqcXSA2T9Fvh3g6NvItQ7+5HrYFpxFrg+kyJ9tDW
oKS6FkgQ/Ji1nb/pxQVW+jNAsflfWSfJbMudbqbPQqtwTWY6KwdhYbIcYUkU1gBaFOShX0DmiiUv
lWUOyBxM6zrPi2kTNajWzdm4St3mofP7bI8ACbIJJAxb78Im0u+FHw1o/yBipCgQdx2RNYLKUGKZ
DJW48EiB6/RNwnc9mvoLJHkc6k61hC1nmZ3pkDOY+Bl3i/CgWpCDhxteaNYlrZAplHHeByaB4Ngu
J1zZ8tZlRg4aPPABxzD0AonzU6z990z06cFoZ0hZbPlNTtLbNap04AvGnimoO5IlF8rMoRVZjV9k
f2e2XXS/aOYhLe311ovLXe04D705Fc9TMty5uh1Spn70PC+Ab+8eAc4uZ4T/y7l1OhDzs2MENCT0
Xap9xXYx7g2nh9dg0qp17OiFCIJia8HHcppZhti329Bp08dumSUNFZaSkowCvB/VdNQIBZR7MFTi
XKsPPManauntvT7WJIGpD62eBWpEzTyxtj4mTo+CtizGpzYHwpTb878Cuf+3l/mxRcBFzv9bXepd
2MiZ9Lqv3Z/sAf/6N/9f1IjBSsvW2PIcUhSVCeD/2APs/xK/OLMUNbHau4Ia0P+1B5AGDYldtZUs
3yAWmqrU/3QysVb65Eiju/23O5nvrezKqkndx4U7Ds/5bQvJQeiVRYNNVaVC29VQU83l8Nj3rDEY
iOp52kd9emFHqIA1+guBhBvTqG679Ptvt+4PvcZ3JT31PXDWUoHy4GXrb0q85UgMo9nyPYhfDbPM
3zkmgdCzUPWTD0j970prby5Fl/j3DsW8+AWHDS41tk/96F4P0FCatQ/VbwNsu5kp7//9x/35irby
q9Ogdt72cNOu92lVOUVALS/oln4Xy/pKL7RtAnUchNh9lQz/em8JV49/1H+4n398sLRLqZYT980c
rYrcv5V2aQ0ieSY9ObAtAoQXUDzIhrZpbQXIX9ZD6iZnKeVn8onnqj+i3DjFaf5Bz/ZdIZ07/ft3
UPflt+8AnjkHhMp3SAsiTO1+m8XlQcWEgG24IYDn8Pfb/KcxZPIq8SYxjEho+eflhsSe6ry1uNzM
fD6QDhwZ9y6BsinL3t8v9acnqhqvqm6OEuCt1xaq9bzEg0B6ZEPFABLXFudhNc9UArekfeHqM/Z/
v+K7OrSy9qJ6QAkAhv9dD6T2/dEo9ZbUbyBAYVRkj63KBVgWSzHRqAutxgW2CSyCZAn+fun36HGu
TePQod2NvgM70T9vLAaaZOVYzJ7dam/hOJ/WRtybBa2eLA/MzN5TY7qNo+0gqg9+tXg/hNSlbYNE
FI9p9G35PXLrqDV+eS5t/Szr7zh5L7qb35ldilQVKbWfPJYxBb2lQb9KZe1cefEFKTMlFuHdR7MH
VvVeNzKEkfbrnHiPjfVFNuyTk8igUFAEpT88ZM34yajZKrntj971SEH2K5Kzi3qXacmDHy97FV8W
DfVBdRx0Z75rxn9f6aHuMt5Hy8Q1hsZF3Yrf3pbVl54Zk93NVOx+Jzf+uh4QoWInUN0ucno7inBU
LOzmEFNy/+ARq3fjH8X/Xxcnv4olR8dD/mZSNLLeT6XucdKmmdnS5qp6eND9RbcnRB6bpLIu7FNP
7H/gK8z7Hj/337/Bn8a3QOhj46PHvy7eLACRQ9hj3Stooj/7wdoNFoRlNoQQrbF2CfKKbbNSnqJk
06Iw+/cvDkVFIA/i3vOW/fPWU84tu45aVZDrBM+59wM/T++oz46ooIs7DD0bO1k/mB3/9IstEqQs
OvOesN4qSCprcl0Nqj7sYqashL8m2kEXP9y23q7wPZvovra0D9aFd+15njPCKJ8H7WKtfoeMAecG
wGzmVW6KYBHdZwLhA23QP3hv30/FXIaLCNRRQCjevrYoUie9V6r8hQJyg/mNN2+XrkkgxuTb35/d
H2cnKC0Gbww38R0eZVzp0dU2QzfyZlSgYj+Xy53DTFV3zFZZ91BNkvNPhNOvuvn7tb13Chxup8qb
RIbA8PHe98y6xXJiPwUtYIEBqwL6SDc1UaebcUi+Oc5lkRqVliT5rNnjfbYbk2EP0ulT4zbXnZ//
WFWrNQVou6kUATS9qDHQVMmJfHKwgk3xyPn1S34FgTvEWa6yVTIchzKwm/RFt466mfywU/15bPCi
DelpwCFfeY9K31sP5pNPDqehmbcWJ3qp5V/0uL9TLjoE5Oe2GwBWD4dsrl6ldPekeh1MT4OTkYnv
Ue3+bHrKb/N0AZYHWnP4bAn9+6LnoFCHgyO9Ozvif2cRsNb2UhjNARfH9aLFh0wV8KprrHA7oJdT
dOg7IiE4zjyQ7Au4zGy/dRTyTCd7kJqsN39/JH96q2xYPaBnMJC/a5xKuJuco3mrRpN5a7HcB+At
3/yQHtWVB70xw+3hQSD++1WVyvHd/IlMg+0AMhpDN96oNUrOuyj1Ri47eQ82iM4cHIyOKD+C/KqZ
+gWVdphhw1pzM8iibBtFI1IG4IIDna7c+g8mtN+/zpsJzdDnPrYdNFm6Tjwd3Txt6PfT4B46QljR
oFdYAguhHf9+F/60WP9+1TdzOFUFaXAwT4NyzEOH0lslSC7v+n3flRRux/Dvl3u/CePl++2ev1mz
ZKxqYh6Xg1AQOhTZzTU9mviTaqnKkwnKGe2D0fXRL3y7E8pML12diWWSy1DjuWkBRk7NqDKNtnH1
0br00eXUNPvblmAhXJDaCb/QScj7nUg+4UZKdwrSlhKi9cES/P8ZxJauMDJK3PrmhrZsNixtGFKA
xDJc1kPEMRBr6t71CecYtF3CJcFxB3p/I8DR1tLZ9PAxPcVxBiv696f7K2fl7ZZE4a7U/GqzyX5z
r219MW0VHR9Im+6pr21jQNcUnK+wOO2RZYad8YhNK1ho/GvmxIRHsAfZ8H4aqiehZy/T/MGI++Pk
8ttXevM8DHpfi7HylhfmGuQ5xt2p3y6+PBJxHOg1zXqdlJFU++DB/HEYEGdFuqjSeepvLrs61E3j
kkU7jt1Hs1YRDUv1CH32Lu3S50Xo/8Emwf7teur7/DbsRjdLIdgw7BrLeqJjvGlVCsr0/PcHrJ7f
u+f721XU6/3bVfIq18zc4leprkE691t9ibcY+Lf/yWWUhIchTbLbm8uUJJch9VpZor32NdJoSBLh
dxPjHP37dX5N8W9/D4dOA2qMboMQefOUELID9LHY88hR3wlIoljSyHU5m2K5bWiDEGDRl+XFGFys
mN0HU69h/CGAECSezgHR8nQHvZIavL/dT/RlUakRn7KtRTWH2IOCXjNqxLVY0mPkMRtRA1uF9OqG
KO73hvTtvYVodRPDLN/odLxPcUfahKdlYVmSmo596tFt++ZYJOQ+JR7HH9t04sAznWXv6IDZ4rZR
nZPx1MekpFdtd6qLdLwushiZBn/WbFCcL3B17Z1uOOStXhxTzy+2C9xtINjOsS6o5c+V9tlkP3qW
RnGNR5OGiC/qfTKIu0EWUI6GKtsX9DyCxAJE6yPHOXqLTivR5VVIDFu7n7F0b+Zm2g3EBm311fYJ
honiQHhztFXdUzjiS5jZM4AEztD+gF49LnUVJ4Q+g8qBdRIWXkIs/yc5Oz85dKw3skjIUE8sEfR6
5IcRQSMbP63Lky6z186D9B1Z2MA13e+2BmzjrUf5+bAixF4Q0Fy0Ob6eMwRp07QiMCqKz0XHTcuK
aDlYXkiHIySEKcGPLUl6yWGicsg/Owu9LbqeNX1zt95Olok1e27Jml4cJAizDRybSHCTGIfN0Ip5
P5sB4ge5cbCBHlpz/e5qfh/6SboeS3e9TVrMM669fmqi8l6gYUMqjKBTjJe4qvId5aOKx3EBdfOl
sumG5rK/FihFIJqTHg67pnYxDE69dlV4+Wva0BGWNXTf1P7mR8206WswHUlXfpaDG3p48BNdg+cA
JFGuatmYesZc233KhLkSJlEajIcOKqZJ+21U9sOkSr/Ps4ssvFesbNoOZBKtW6JdF9hEyZdqycxt
BA02SrFwxkTrQDPiVOHU4rGLqYW77pcWpnqKk52bIGgJ1Nm+HVQu202izSeB4VZZBbW6fRICqpHn
FWSQZV8bXma6XvPD0NxnOtiKnN4knq+bsvo2GvoWQM9lGYf9AssN6ROUBnGc+xHBDKxpQzvgxUMA
OyX51tYAxpf2aG1TMD9tR8JGmUbXMlsv8aq3m3Ist5FNW8Qtu090CuD2J20etE0N6fiTQ7AOASCn
hiHqWeIJpsFTO3U3XeErO9RC6IrzU63ZWxfw6MbK7qJejqQ8egRTyE/G0D81RvWDmOa9WaZfPG/6
OVRf2WPveleygIsjRrjAcG7iYq8nxlZtT2ez2A3zrtKtndpXrIUbGGyaoS5B0iidb01UWJtkQJfQ
H6dUBiWJC0Nc3llp9tD2Oyo2T6Q9H5PVeE1XgB1GjZcLj29rNXdDeut28WsyTtc4jHcEBEPNhLw/
msVt2shDjtyh7EhZAmoAQVa3ppPpPSNNxMulbfF5bTTah4CSOY47weqZx7mWN83UP0yIgGRenwtN
PEnXeWlS7qTjc3giX6PgdoBSuuaN+VJF9SWh6DPSXt2u+vrFiceXhYZVxugR1rVH+YgWXP05hzxA
EfjkexqWRbIRdDkXgYEnTCeFJhjBgYHjTj77ZJAJv9v3OSENUIAz273vrKlBCQhW3zR/+Dqt5MiT
97TLf9jL+ji48hVNWIZs6HvUWnf85zbuas71TYVuDllEPcJH0VXfCNgKkonlLk+y/UqA5d4vB/26
bABs0Ky+AQZ1m+RrpQ4uuyIvaW8lU7pTgUt5104bMpriez2qfhREg2/iRU4n0GhYMiPjM3YokhNa
xRxzKOmsCWjoJJVmkFRZQIUzOeWZmM8Dwx/4dvYpoUnaP+BgP9Ir1cLYM9KdiTm4gonmVrp4XLz6
WqRtf57LadtDSr6raSlXFtEQrabfEE+2jV27vFDjIXv3YdLN9bO1H508fliWm4K+BrT+ZrpqPZGf
etJkU+a6th+ic7biJqE2VZy6iICpNiIcqHCTLMjJYgAe4R9TrSzOyRoXJ4Q1F2etioPlF+6xSI2H
FrfJNmnkQC6MSlP2iaaNE9OkC4jyC3j2Bip9daTM+Dg24eis9YOZG8tunLNsJyl+kq/qPBrW+OI6
07GK0+7St/7n3nNGkEX9pSTjInT1FcOtswQZBHkzM+59WTqnOcqHcE50ct8EWVKOyjSw6nHfORHy
x9hoEMG5yZ42bbErBAz81o8vIFX7M0leZkjnp93gzba3eVG9dLE5hkYH3nqqSfVRFpWIz40/uNGB
Az0O8qEjNKKMr6RAolrhQd8aFc3XaL1B0N7vy24ORXwwax9gq5ZRkV7K/LpKy+5F83Yir45Dufik
aCzECbYrMUyxfkVYkQyryV++lNrPJlez9hpNWIqjgNhTP5CajYbO+ka34QeZVvF1lt5iwLok8W0W
o48tJVpVC2zTgXlhCqyXcvbFThN5FLp24u+stq93FPm0oAQw03e47evSMAJTWLTg0z0S1cDOvOk8
IXfY5Pd+d8c4rBu7DHtb5sdXw2mrPeCer61hq3wp57q2OidgcXeCdLGssDOtx2oaeTbZRa60fgev
/J6l9Z03RcUhKXGtAoV+jYySaZpQw21fcabRpH2F7/1c5YV229vrd9DYayglacOjrieHOLO+WlH5
UuX9c0mWz6awUEqO5UMnE1bBsqm3xrAOh8Xk90dWUEwxVFhkgRtL9gQZgiKdk0AjF437fQbJhFVE
Zz6smjJEbE9qVPO11KzznIuv+hzfgnSqC18nT3Kh3OOgA/OL5n5Z3eexLp5bTrwIJfEa5/DEuacM
kCgsV/8gfXmZJG06zTy6LgVxEVF1419Tl01a8JCeB9+B5duXtAyclhe2HTN9N3Smf3Hy7snoKqA+
fUuWR+uUALlW/YBA8Qss//vRadtDUunf8t6Fayd5tANt83CNB5zUBWDRaUy9k6D0Ridi0g6TJZvn
dm02poNYfTq7z1qDUQ0E1qT0IlbgAG7aOVLQ7UO2uJmQti8qoGsiIC1LmyejhcTQPwuzz7bNABGn
XI2XNDbLK9CFd8LPkp2fgrxOIDdV42NOzoKGeeXExFyc5C5GxPjJXMAcVTHJTo1jpvdSptn9SBym
3rU2WoeMXMYa+JdlpyLMI+0Kyq94rHMs3VElttEyniSx6Zc6A9s+u9N0bmwGeu4HenwhCqG4X2BW
bKTIi4CxnB0yGl5gW6AhlV3Ohmm1tgjMc2IIKnEbOQcnVQ3OuGQDupjgK8E9euPyYxiX4dqNjFta
YqC+jPIUe+m1NPITSYlpqt15XNFe11M3ri3QS9oRDuIqMUNxsFudwDGoE3vHaizYJay1VPPuo2R+
1mMtu9Y9zThrBjLHoSuaQyVmVh+YCboovsUFG9PYn56inIybNhZneyWTgpzS1UCuGLFn3TsZEUr+
gGWPgrgWQE2qj5azmM8LSipUIuvBJyNw1yykJEZOBwVsRrudxsU5qtz5qchG3Cyd/Dws0rmQ4+Bc
7I6VsmxKssESfglCzYfZsQ64wc3PhhEV+6XQyX7wyZOjs9Zv/Slez78+ZGbVWz9eMdiXpJ6kwEz2
6Vw+6qzkh9oGShGD1SwnMFIFyfIot1kmmeGxlrcrGSU2aXCJTOqt7vfGZUq9l4GX4cYxa+9maZt9
7INo4fDg7BeJicmsBl66qt5oFTtJSDwbT8oj5Nok4K5w8C/E97mF8SKtKLqdLL06+uzW6rheLgQd
7JVc0WtRic/AVbZ2cqIaOfDXyjgMq8W0Z7NPbJAgkWlY3HKyIGQm0fLDlMQqsNHMwjavwSjHzisp
o0ag+WW/S0hTYSdcnMvS2VpuqTP/CNXjbGPGl4zxM/rjDmXVdCRrdwgSstQ37JmI0qrQBU3OrJ+y
wj7FpSn2S0cEBakEHAGt6KdZVde+l/1okdJfdQ6oS2kZImiFfICsu2lKudy2Hj2ZeJ6pHS9sSAxr
Xqh9Pwk7RUEczTdW35qbcTLGz1q6EgCh3dFv705iyR4ssykuCXoe2DikbtXWALq9JGQ08sZuO89U
0Yw4M06NzYJJhJZ+NArthzNn2q4zlseuJTotLlyDPUx9u6QkJ6Ve1kJUHpeNabNgoSZE8sdjPaac
+bcyJTCni6Y7OdBMKp3sqmTnOlvRIwYiO0zTwUfM1271MQZWsGi7Kc2WXQUoUfhpcyIwquFQOGKG
aM5uovYi2fzolHa2j8rnkQSuEB7uzu1ZASqbd96UOrSyzGwxaby6i1neNoVxcnN+q01DZCdTXewD
aAsaudkxfCc3c7YEuM9s/i2JkXH5aSnMWaGAZ14x+RszkeyqOu1gQ0VbFB4tUqC0USHTagVPA0cB
z2v8bimsmhYDWEsgraUKuWYo+FqtMGwqcCdVYDaQhck1B585HBS2zYHfFsNxWxXQLVVoN7wxyZH+
3Ay4pdnNCgBn2fNXhwWbfDNz68OI0zxgcXZkPeh1w9+QVEQ6bna3rhNuBa+1nnvF2lLYuRYpnZa0
8mArLl2M6PM0jtZjXrb1ieCf7YL4+hxBsnMnnfHoRE/uohu3vz58Bb5jiu3JhTIJf06bu0nh8XSZ
VAEJsXTIxsG8mtF+DdD0yE71DvzTCHAtUHvZAHSvR/e7DvfYAUgxLf0lhDY7fkoVqq9V0D7BjZ8V
xs+v4VOn8fAg0qMU3nItjNwNZ5OB0MTOpmWxKGFcAbmBXHkrZ1L3dKmiwcAHZoom+Otjgi0YjbW2
pXRwTTlQXFolFm0fNAtjPkgaAEFYfk1FTEwVO9FVFEXNgaeYePEp01Mdp5xPTOIKddF3ib8Reif2
5piFK2jGqIXRaMXmc+mIL67b5xenb91gTK3kYvd5cxmAPBIYxdZLcR8XRYDkqs3WyNvhyF14Jrnm
lmrKwg5j1j9lKOkCjhpI3KFKrpDTtsCDbyeAk0VsvrQgDFEGbSoxbYQiU04gKuVwEjZkJPy94awY
lvnkOLt0ceSnkh5fq0iX/mjDvNSSnw2b2iGronM06Q380dylid5XtyCInzHW7EcaJKZuAD2BAAlG
DTGDllUHT0OKYojPzeJpGF04g8GDqnfqsEHM47RhgXhqCI/V5nZnuwNZj2YzheNaL0EsKwoOhG9c
j870o++RH8qsWUA+DkNgG9MY9oovJuLsSRvX+RwlxhdpcTwSqH3Piw4oM62LG5Ql9NKq/mI5Nbdc
feSJGlWpiyElIWy2n0Yi3cgAuyrw5hS2fjPUpNviSEh3esslysXIvwzoTzm/aMkd07W8luTXr0V2
nSGq5zAzI1awmz1vcQoJnNMETfdoH6fox0mDxhbSd5y6c+IR/16mBHT7pu6K0szCuapTDXUNKoZv
WlVQFxsqUq627ZdU7stIt/fg+kZ4bd4hW9b5vh+BxM6tIFGulSIk4paDpVVCdalMNm9NckVd/pTe
Q4EqHt1MNQJkzR8E6n7JHAcMRjWGNrSpTdk9idzq7hfT+TJ1FRQmi1hqSCBfK8TTgaHbY1iv7X+z
dx5Lkhvblv2V/gHQoIVZWw9Cy4yIjNQTWEpo5Q799W8hL7svq4qP1dd62hOSxarKQAAOF+fsvXZ9
1zHR1Z7rbzTvHh19MrfLnLlmsNp9FZY9zol70aTeLm/XMJWD5dAlzsYMBYULSaZ0UuC9y8hGLIf1
UPjUBOSwy9IespNakYkcG89jUbDcKPihBHTttG2mDNEHo3AEIvaE9hTz1joOnXNpinhvu+24qyfX
M1T4g2K21o0YxPto6NcyBiiROOMH1TJgglqgr0l74h5W52acmhORfoArlTaJu+qtYiA7Sgvw1smK
bqTC4lKLN5IAyqVp1OaSJiuMNFdtbtun0Dd2QWjIRaGk3ipIjaNUYs5Qwi9WCrFfc1q088BOyl0F
Cw9nUovFUGN7BggCVbsV3Sp04GZtyk5/VMnC63y0rjhWBZQOT/VWjYo7Uvrrnizm+UC7fKu4SrTG
BgI0NdNvU92qCJoUdCw9BOFhk1+SlsjzeEBe7SKuH2KyPdM+iNfw2k+mD/pQiHAVtckUbVwSBjL2
O09sR0bJIgxcsR5CWAtZVq/yirknVzRliUa+2OAgVBejmQ04xcJq34ekBPfJtAnVy63eF2+qV2HN
TNK3kY5AyFF1JkvLnKELxvpYF/XOiZJrm6WfnvQvsrJI3AkIk00xAC10qUwVK3ePBS+8dRuTgBx8
CjWn6lVkK3eugOYux65bNrHg8bVoyessfDVr/FpeWqxzr30cqoaucYQCOsqUYYY7FYSiCtxSjcQH
RQquRWB089GOsOB4lEDUNML6hIxSlA+cPfWdzSZrEfJu4IbG0W3s0Va2s1Dx2TPZHdtni/IvRPaF
T5jqVpAGKgi0X45tP/lGO39BV3lHqFBwRNK8gDjykRgpKu3SoKBC1upOle2JZLtwM9omubEeWygD
Br2v9mtuvlh1nb/3aixqHokpM1IYgyU2jrBq603qlqSZ5xWFrsHRyXTv/V1AkR10n+FypqHszA4x
2utduOw7Iec5JaVlkY4Xfii0f1BoZqK7BxHbZMFW9VfbyPxg4Z2gjNSv3LLS1qkmceNkxUYl5TdL
KuD2WjQzkiQ6o4bIZKAuNROjj2eBoQ+BWVkZXJlWhfZZgxI9Y7xo0T/bCxht5mHq4Leu0a8CRa83
oVvmM316aXVEYsseZzY2g/Re4b7HslHmQ2F3FziLvPOcw7XG2FiFj8PB5cSZmBGw1lbCNJDF0RXs
QbrqRJ1gvAt07ZEC7RRkzMlKUPkK0bAwYTMplTK8Gyf/W+U66rqILQ3HmoUTAiHv2qtobCSTl9Sp
BBrxSN80tlMvusFbEA1pPcALS5D4LfRmcOfSSIGbmfChfaFLQHqpGGcDTuR9Gqe3RqjVe10kuygl
Pt5V8dOldYG0w1de1D5En6ZK6pBCoV4sGWemt8pR0O7H6Bh4ln/j6eu09sOjUCXMD1O+KpEGti30
lk6Tqkts7kQw4i9oPT+lXeWLuW88ODz9laLcljL6U8b3/1Xkv1WRT6JJGp//PRFrjZEfItaPgPk/
/9afCnLvD1Zqx1V1uBzgGiZp3J8KcucPhMOow6ceuYcslE/6t4LchHtDZxMprOmi6vurghw4NjgD
17Rtskhc9z9hYf3KZZo4XbhlVM6A4BH0n7YTiMrDNk4isegDpZlXjXZpcRemgb8OE/uFMKZTlXQP
o2FdR6jLHDyeCqV5QLJ1tPTyNy3lXxrl07WgZ9fRtukgb36SvRhsfPCFkvRSSf9D4Ket3GYXGe6h
FOpWNYfbvzypvxFZTx3dHzq+3x/HEmsYE+Ln552UoyeN3XWASOMypxLj3MYtWxM1ZAFyXv75o6Yu
9S8f5ViTXhCpOI/0x+Zuoo2UkC0+qg/GLyYyqhMjeq6uX7PBQQacOsdhAE35z5/6S4t++oIwXFGk
Oji5v+Vvf2kph2LMWmGBN4t746zH9avfyjsdSe5vPsf8uztpuFPkAfXjX4keighNf4ibGg1kgiLO
ErEgr7wc5nG9Bn3jzjUtI/8YBzKrUrZL8uyJBqLJJE/RpBsMc4mhGoyJ7y10QSy9ZlbLfjBxZfoE
33nU09Zij5+PZo6n9Qut984B8Z/bTp5qV2WCVoEbFlHxin322c6wXXn0HcA767pCSm/enIn/7eZF
yRrtq9onXcMbV1E/IhYaTaJLcT1SDkNj2hqa1s7Smt+GGE3v0U8jAPU1KkMPlbDNu/bjCKgaxfEa
zxALCgFyHWnyqDTdSW3KR1E0uyqOqZTVSjFL9fyxTLuFaUpCZoPuaxTkcmfShx46XBr0mvNQ9eaJ
6mSnRkIRR4Kx7IqQ5UfhjMvpcWkPTrqq8JjOHUHsgE7VjfB6RE9B/qpb6kwk4HqtkkOwS70vPiii
HJeMoWBVtNjTqTNlKw8tOAd7uaXd9dXgLVgrUJcRRBgvvDZgolvKwor+ITwgJwlV4TLNCbJxyQnz
QnE3DkAHIrpzG1a7RIbgpMEIELRCLzqKnwdRPffC+mzzsFtNG5O6TjpyX5O9Cr942VSZzyOhtx6a
C70YHmxzkiBSTF1PAI2ZYuV4uTLlkuqinCMnJJuTlNalTRp2Qr+nyMcnEcbFPKpBO+hZRVgnNrpF
r/scJ3OnmuipQPU7755IZHdhd+opyrDNuZgI6TIoFCGDHvP6BGo1suqoYMpt64rvr1X5yjKm54Gl
DUgIB6obcnZntR+dYsMHwU1Bk7G2VnWT7YU19LNWab+SUgeFrt5GKgcoKzPFvHCST1ejGpdx6q1S
LVwk1ktlj5jskOWuanC3cTRQxxpJ4LWkac5j4nzHqAjnvVfIuUbL/zev8a88Id5dgznDZqrgP+2f
qFzUV0NJJUAsfJUWZF6GnCYqzh7mR+4RgFGZX2ZZvCaWeA6FSVGiATLlVAGUZGM9ZuIa0QlksQjq
8VIQJzWxSkdVCeZDo7P78nsGnNB/c9F/s2aYvFgei4Nt21Alf3yvgqZFzAVUdKFRAWBDCEkoV18x
kG8S7VahzfTPU+qvMiHSs5jANZ3OFiDLb+POX+ZUI8fbW6sG6pWKF6juxZtuVxuNxWnMULjXxnNZ
lNvKqo61gw68+c0S+Tfr9STwp4pHliT5nZb+4/cdm1waTVXlCzZ/y6hy4rnnW89Oqt5pPRO7EZnP
bfdeqME1Efp1HLMX3zS304Xk+u9ATtqvyxohW4iWEByxv3GsnyY1CY63xbObU1C/GgUEBugat9Cq
sFL2d1SL8KWabjWXHKCMXjAB9Nm7PmafXRLfpBxWnXaptvmT1VXvkxTunx+Va0734sc5d1LJT5Iu
13JYBX+6vDyuY3ItqDZ1sM5gYwEvtILXwvR7bDjxrSLdYS5szAmxCkJiJHZlTvZysswj58OJ+wly
DpTRJiVeG66Wt6kzZ2cWwSH19Q8DGztV0ATxDn0F9arinp/ltrcq3ezVTKtyRrNvwwmzTaKvWnsr
BDOvL7Rbx84+SyaKOC6UrU+i3aAUIRXwVp+bkZ4s+17Vl9GFdmi1KePFqKvVwlODY6EYz4Eq9wl9
guouaJ2dmoUHtXXXoh2gLAEFnxvxVKGIUQvEJnUp3DYL1uNgjkt3F9e4/hWpoAdN7lv4cD1kjXk7
/cMEMzHP5oGf7OOpUJEih8xdma/d9nVQR+zaZbeyIioA1NWwFJLKDr60WsYq3WfLZ7rPSP8zSugE
pK4hPODklfo39iB2gV8Fi9awifMoiY+XUUatQqp44Vv56k7cGD1XONvY+J6NC6Huh856z2Ty0rF6
AMUIsplat/dqMXjruq5YzEdwRgX8sqFv4URHYb7U4+xJLYdoTsYxgfQzfMlUakcqDVFETRnfQrns
AmwZHVBhEnfugxgTb5nZVDGpgRBB1VK9SMHXRKHyOVDtm5Hoo83dYxZZ9RbePUtSIMR6tFXIDx2A
kQgCkkbsBz1oqsBO1iy+V6dc1c9+V6crPeU02VXBq8uLKdxUm4+A6ItKMzeVQ+U26YcNzFnASigB
oWdEyKZwR8wtEzuHx5vRyf42VoI3kY0qkn5tTavlrMu6RIqjRvOURPqqEGAq7JGQ9mfITjW2Lgt1
eNNSDTBdgDDyJFVt0qCoQOxZCMPCV5Z+2bvT5hOwS4CxetDn338oTbpb6XEPbRr6BPM4h5jyx0x2
UYVqTdYst9VL3bk3ouDc3ZX+axF1pLiM1pOvBbAVaiqAVqKdrar/bEm1ppKRw8PKIFB0tBK2vt4R
GaW/51FjHtKAOkHkNDT9GVl5RqOZtu0gTPR1Xu0uHP0xIt/B91aGawgcQ5TER72zVgaKQdc/e0rg
bKUQwcJSQNWrzIkzQ8v8GZJyc+5ENuEqmjkhdC6ZCXqtDrpXOyo+m4400+Da1S6iaNbdQkX1Nqbu
MoupRzud92aE5iYyhhuBpyOJdjS330JsezP+g1Bqv6coukx7hdcZlIxXOOBImuy+zvWnMFcOcT6W
K7R7t5pe08or+22cSDJlS5DXurG0wsQgb9mlztTj1AjSPlpZhf1OCe1IzRlcewp9yteVe4/kV1jy
K1sNkOhZz2OLOu77yzVF/BA7+klv1ZWMPaoBARQgMv4iH1CQBcrM0hK6mJZxM9pQkkKUBRCs3Cdv
kNc09ZEyFsN+ZEFGbvoiqv62LoYXBArLTLWe7LzcC7wwkpYY3aUPtJ1vNP/6meOLZm6ixZmD7Phs
vEiClykXQwImvzLerQQlUNGTZtW5+Q0mN1hugq577345KKIx5YYAZnVtU+juc0A9P4yR26ABcxY2
hF1WcWtutMYl9e+lAmUuGd3nNMi3Y0uDy8CKkNo2xPg+/oCXfDOo9Z3l5yZu44pXhq5smLSITetX
tjAKMlN12crAn4mUsI3YgZvjJubMAOyyNCk+0pe1SN0ior2CfgJDg+S/j1RIQXXtM2rGm7LVmPN9
5aoD0MuInZdt/RAU1Z1SA41vH8c6jtYW8/Yyo9SnjeXJyIgXU0MmBAtFQqHJDdme5MJ3zyKjg9nf
ij68pk30WET1QZjdPTquG79p7uk0EC+kttqq9Xu5k/2z7CTlPUe9zww2YCQHIUGJFSavypYzJ9Zw
9ZhlsKQA/0myNREBWbDUw3hkO6tsA5VxIsRZjnJtl7Rs+ufvcGJKpqfIj24dWo9WGB3LoXofXO1U
wMPoPPcEsO3Lat163tYoEgOyYFoGsKm41xcwfw9lnj6Qq7mIwbcvHEhlBFrQibp3BdrZjjHaJ4yb
Tly1gDePfSI7p9vSDy9N2T9Y5pwt48tUWkjyES0XATyF7fe4YOVk9ghWrlsRyUiHbAFtD0lUol9j
OGlNksLXkTHcbIYxHXsr9lgQ1fY5tv2dNrHnYgQcZmcxq7Y+R4s+XtX0DeYwLEDvk4zkGp+D3lLS
7dJ7fWj25jlBMITk+QYW06aL5YMC4YhWyx2to2wVCflh1f4s0JAVV4LhDLH/o8itvRSvuqD4qmrZ
YpTuNRr0g6yTi+3zHQKF8AEY/nPCPhiQnX+qvIKriB2VyfkaUMEIHFKsOOmbdVDtEWvRmQ00EsnP
g9FbSxA8/qpP/RPi0pPrR5zo2nKYscGwZjL0GdLsm3tQuVswZ0vbr8pNIZVTWDrsA1VvKzHA0xSJ
ABAZ8Z6RayxhxDi7Z5Tzi5Iwl2UJn2ZuuilZouin0E9y0rbyO1+lzOwZ6JHbBKXGuEbYtCzq5q0n
oGrWKBaAm4CWtM1ztRJc9mYR+weiBe5j30xWACRjZzopRulSDkG5aZRkT1RbuE5Q7oVmMWxqF/2x
ThNJUWCjwMScSHaavu4ttUElxZ7Ck8bKcdtoQxvtI5OdhriIaBebLtXcyUqXt2+mJS3Vfv1B1nG3
oevtQSgZ5MLA+I7KgYdVMLWuk8FhTyH9OZKgma8S/xaE9ZOUhkP/guO/Um89lLd2LIMNu70pUYUk
hrAj0ZpyfjOSU5KM6QEhWOxmK06r00ExMba1Xiyd0txkyNBXwCLMVV83d3bZenOIuk+6FhsUZae4
GSUwFk0S1lv0w3ONrQrHTdtHJVeE7EjYzkVhfKHfg1Yw5jrTaNyF8XCyQBHVUsgZLtoW9Y4aLCKg
P3SwmKaD4eoilCWfqKa6H619yt8b/KxvAjzFOjJr4hB0dCCjUaOsJbPCx9mS0wEAeZPpMKO9e61q
8R1G6PU8P7E3fqJswpGNhd6bX5nV3g/N+KXkFBPqPmO/VAYz5HBHJAi01huUQaTbJ2x8/Ef6Ubdu
0l81dXzH8AJBkQMg+pTsUYtQvVlFcfbMdqW5zaOKkMBMwz0B3kzdSpLMHCKOYdykKzbZhHGZHc3j
Ud5qRckXb+LHfizkzkzuhOq286BH/xmYzt6JDVwKqJnTctHnOvEqtV2vLHdYdwUjSESvYDjrpV4p
1a6stXUt4m5ZRnHCPjU/2x77eSPgOzhtVM4sKzFJ1dMXdaEqvEN3uVYCJvSaFzmEYKTa8MMf2vam
DaKZKsNHbhKtCE15jftmSVQpeurwxXCykBKldo1hWmLjSZDjEUMk7SSfp4Y89qayFZSx9Kr4mA5d
SsIkKPU7DkU7BAzvRCp9lrRqNFb8xIfoaY1zs2YDRXGBBXJuT1FJbRDeyhxIbtTWDRj2l6gPvphV
xkUWdvGCxv6lIutmKxluM2csN+pAQgwWii58rZ326oxUPUor1EFXWeXCVptdXzXDnGPlMBuQtGEO
JdYzGbxPkE/aLg6qE6SyZDc6+Tno0nZegcLPPeVdCWNv7QeASuMOTmgDdhx/0Qog03vnA6WI2dnC
sGzXanETDPXAXPzlVKW+shNwQlXlVKgC6D5aQ3qHvgttqrbRav1ktCR5qAktNc4D5oYlK5+xwXWA
UamH0tTvCw7B4BiV17K35zWq99h1PxRhXpIG3Q8w5lmnEPensqDNMvLHpZWfGw/GQPXJN43WsDJb
CzdMxMRsDzbVLTbLHnFk0dB+sPVlD20+gLTEFzPG7dz2hLNkQpz1zehi/hyouKn+tsnA6ZqzXsiT
4eclZFfXX+Q1ohy8MOxJiGbLc3E0Wp8NGS2YjHbxPx9kf62uwotxKBh9F1hJxvjxyO8NmWwHAJ6E
durXwGrPmoB42gKZMvvzP3+U/rO6AEYFJBm8tzZGWPoMP7UDNI8edGDxWdQFQ+IHWDLuWoltp9T7
Gy21uN0GFh633qh9Bi3WvJdldI6i1fchqOSFR8EWHQnpY+F67h3lheS931jCfjU6YvHXLM72hEzj
grenuvdfajAiVjloazhQrDpd2h7mkFAJnktxwWnHPBeYU1eVS7amZ83v1G7JwhjMxtxdJQpAQDbm
/3zftF9LDRCCuBho3CbdmZ8ZG0jRcUfVGSZWBPYUkfMbq6XDSbbma5nAU4UeU4bm1vWqtZU923Z5
7/kYH39zFb8W/KdclalhRMnDQIjx442JhiDPipKJcihNELIGMegarhOgqJ3Wv5voEOz0TK0s0p0P
WykvtLsXtdkcamRTvy/A/GK35NHQ99Kw7lGi48p+vJquhaJcSTdbuFF/iUD4CcpEUTluWTmWalMB
qXfnZWrdft+F/6hbeYzeBQDdr/p/Tn/tvSgHEbHWf0cx//tX/y8pPz/8XPm/vj8Hts+EmfrhF8u8
RtV+aT7FcPspm/Rf1/Dnn/y//c3/8fn9U37brpwaZ4yJ/75dOUs/wfMGn3+Dvfrz7/7ZtLT/YCYw
CFwxyYrTsBP/n6al+QdgKwtjoW7SOKNl8++mpf2HpVqkddBEYBh+D7//jb2y/mA6IVLaNVxgMFPs
z38Qi/3LhGhhlQSrZTgA97FS/jSwICIhBKOJMW8IZbESC0pvDSuxPCdolP5ye87/Khb+NQv71wlx
+iw2UiQGuQZggp9qiF0kqrwwE8paybglA3M1/dvw7mytYy2Z1i6qzmG5L/sJuqvMnBI1PB0lFWNP
XWWztIVE47VLp47mCLbQqP0O/f43TusfL3Gq0v5lOlQ8hZChOFPmDpHD6tZMHwZs13YazjPXXWso
HolwXsRGs4Vw6c/HAoJd661Gv5+HFINyHFr/fNN+rQtPN82EhsNS4nD7ptnyL1cU2djwWkkfJSnt
WYL0EN3tsulUOoPo1sQwt4n0okaUpQd6el781mv7ZEQHnL4oHZuirl+KKPrNsvEdlfJDOfj7qiyw
a86EqlF/uiodY2WEOkwBSNosMtOYSyX4vj01VEecTfOGiD7unsKRfHDqzQixQ9fHfWOHa8WUi37q
b5AuF1BWIY11MTnvettfmm7BSfNN6hffov01innUoKGnKu++o4qRfBNKY0sl5Ohoq8T5Ovyavmei
rgV8URcThSkuk1abnLvF9MmTJ94hXjJUslWb5St4Y0aM6MO7+/0IZ+H8edHn/XbREvJOWZPqwEOh
8NfHlUP5bNuAmG+CnJ+qwrr0nF7IVL1SLXmAH97wiJTr9BvFUC4wmqzbFuV2h30n6d4UF1N2OJi7
yiNLJD66gbkvhX9sLHOlxO4m6e2TgjgypOwc+ED2oa8rcXO0B+9d6Y19Nyj39gXR7iVrCPI2jUeI
Tej0/A6bZvNapcRU1PVToZfVLAzGF6xFTWO/uHm6Jyf0ecjNi1KpTxPwJzXZCoq6uVBRuykj58nr
te/fqIqVE7QnvP2vhEAfiD0+V6N1Y2bGxemt98ZJT2HfP3Wi3K1WOXsHjA/HruiQ7NprTBcHqkP3
OM2OmQdUOxlXZCfOQSWvia9d9Yl9rhoao1HwBJz9C9g5MdPQYfj/hgX03RHWevKO9xTmdfda9zh9
O+PDKYylTgZ6HsfP09UXGlLjUeupDFIBrjmI0DWx7n35EaTatrHl0YhgLVPQmnHQ2qElf/Mt/T4r
088MWXSvafdwbBx2aHQ5URtl2lHUWMycSL4HrfaJxJJWTLtNMiIyuemkkuCU0KDn0eHs7BtXiwF4
BkeLl3VyYuppvHQCTLS6e2eUNCT1NFPpphP2i+3c7OpnNIKvtmoeROVeiybaTT2ppJnOsaH/7qTa
eUqDhA56MqroIWrIxE1Dykpxhmi6O5i6v65Kda9q6aqs+lMwOAfnDgy2OjNEnsx1E1cRrgTqteQ8
8RcyHO2xaIGk1dvphzhBfqPE9hZ6tSBSQEA6r+6mPxAOySMjeimqbOtnKrrTYtuhnitVaFSpAZ85
cJstBcEbRVwAgu9NxqKRG09x2ASzPPd2YZts/QZVH+KFMMxWLgOpEdpnC3FvyBA92zdeTGDxyKF8
ur8OwCK45S+a/mXYEaNZ/+gLiXZmo9FnwaZsHmjbbI38TUdbL+NgT6l401XJ8/cjMruOMAdzXI1u
o80FMzqt0nYvTWte1+qOXedr1EwJ5fif/QRvsYtF0jJeUYEuhM8JNAqak9lnCx89qeo2N7mOBxar
yr2mRK+5hGJEVsCKJ/mgxSSRdi/Yjw7YXmNeMj+/VH1+X9UCE1cUfQ6oger00Lj+qrHQcEDkoFR5
SsXdYOUL9nkvQeeqs0wVxRxt9/QkiGymP/0l/e46jdNBhwXtlS+YWkSnfGB7wPrgYid0zoXOOVdm
i6pmcgQqxDn/ZnppnLDeaySIM+7sOLw1RT/TMLhnCuZtX4hZ5pkbv47fbF7XMh0/q7L68Nxon0ZH
1Y7OBKB+SC7KBj9gpSm2Agtv40cj0QaAnj9aIjrnQJr0oX9DUBom5l2c10vNlfsxVQ5e2pyBea1D
YixSTd2HwMmxsh5yS3murOq2aynnr0aEfLqChFZ5zKTgsIocOUiu/RBt4yAoZl6LvdH2A+zUDJG2
PKlOd2cxfymZ+km6dk5YL0zlID1Mg5JDFBUj5gK2Bxtb8TYt+fNW51KosbdlEr01Op4EdTg5NlJ4
3W62dLvQDff+BH0sxZxEoE9sTcE8VjQqMuKRdlk0qzKShbU4uVXpbIE8QKqwUdsHhLX7uNFueCU2
sc4rURP00c4ErwnTrHk20xYxqLklwHq6OKOX+0KNKYuCUhvpiFmyu6tc76gX4SPmT1QpeIBGfj6S
MG/m9HtFylffEPvQZUwN+vgcKdGbQcEKEoLNaVmpUS6ENeW3kteaI8FXEAabQimuNb4o1Slf3RZq
dlZtuFNXN8PrYZ3q2ttbuqCO/aEawMl54SeEn5EMq3G4I1xk2Yl6T5bHo5Om2xBhLRmLa06C+NMr
ZdgFTs/zr9qF0iTbutdeVUlsbQWFzk6i2+/ZCNf0jjoqhG3U/0N20/fBU87sLFm+pjlN+P0+oJsm
zmayCexhT93qIUBkW8fDTdy1R5Hb6wqD3TTMvDa/M8J+3zC9TK/kNJRt8m9nwKNppAX2+7S826WN
ISOe4zzcjKV2X8XlWunGo8JztqLgkLTJtSzbt6BUvnqrPBssw9z3vXDkvGyykz2QmwVEsIJU7dXR
gQV4oaf6C6L9A1Iy4pNzwp7TV+mIYTEFuVlqfDtNv0ett56TvLqpjKog6Cd7LTvrUNvqXRKYKK7c
EzXkNwwGb0aW3oSjy9wcfKltvAuq8iY04Mua8WNg17c6qAoeLONNaxhBdrnPsm6XB8mL5W77wDlr
hthURX3//UxYNEcWEden26QfilrudNu+lW79jhxsTkQ81qCmZhYrHir1GYEyBR0yk2etnbJomidP
dKTEEVNCWfk0jcLWsp/JTFxNfLhp6R2hW7a6ucH2gJ2muBk0k6Aca+Xr5TzvKSy5ms3kwNNwKaBT
FTqMinuk1H9vqs1ZlOjF+bVX+geQRPtpAUR+/NBJljvdOI8MGpuF3pT9jTEgPVIlMTPlzuadoBh4
J2zz0bN2itZ+GTI8a4359D3GpmddVdYGhAIdF22Psf3UlO0dtX3CycwD4ZIP0yxTav0jOIg3qyOL
0uuSg8jinZLqz32BGb+l0xluYmk/eLK+TO+p0eSbaUdF+WOrqv1RrXd2mX4URn3V8ujYuCclwbti
BA+hYW9UvT7iDzpL3qVR4a3X9bODB6Cz1nhYrjXj/PuVrG13Q7sZ9dmuU8icJvd8w/SwjtgsRb5/
Z7w3QEBm00hw+iaaBXn3gvEQTp9PqJxzStRNDqBEPlQ4BURzcHSjZ7rkK5mpeMDRtJUopa1LcqSi
datlSMWmMTmNgi5PSafPzqOerXNKR5N8BJoKjebGO0oyJqIyfMIdSYAdDsxyY/ot8rJoPLahvNoW
CnWWAKbMk6GD7nHfp3W15mtOgw/SylZv3Ud09GvzyzP0i6c3h2myn8a+YHMy+vEHWfUrmq7s5a1V
5bgz68nIrAen1Nh4pw8ezAI4iN5dFlr7IvdOgT/cT7PONBlVg3WKvTcz89YYp3bE0zgzZ0Ab4psF
j6i9NDq2bSJRXipkni69QAnAg3ODUTXX6d3Sx2qd9c8pezhCLvJZVjgvpqLcCFy4ZCMddY6afWQv
gw6kc4yvhs1H3mtsxPGisSsI+nsz79aJ1mkzQFPPmD4OvWbcprSDiRuID6o3HvPeJ9412IRM+l1I
DZ7BYmTJ3TRY4UlQwparFlNHx8wtreTZocE9mwqNCR3XWdduNWaCCRpb1dl9ZjLomCvbuEHA0Sh0
o42XEjlCot/aV8g9YOpCF11rgovIbKEJUkTtmR+xXOzbfpdL+25kH1+3FE4rmnBKj//xc1o/tbA+
DX31lAwKEBuFRdu6YhRlSWFpp7etfRDWuZ8en5lA2yA0ygx2WAc2DT8rYe+njOFq4pfkOKX7SNC7
jC8NxItZUZv3dp++ThP+tBufduUWBwDVTC4lhwEnz1Zmmd6JKL3qQ3irlwbt1/z7bZsWAsUDYKDs
u8pZO2z9rIBOrhKtUr6370BIUJKDyZjpKyAlGagmnvpdAARklmWX2gAjkwPjQFsDVVDEr71r7Ao/
uha9+qbSeLuKblmxQKU6rRZZfPY0i2hPzRDObjwRHqcNJvkU+2kfNV05awnZo9F6mgtwm94SGtXN
mib+bJt6S1DFJBq5r0pvM93EMt+qJHQATcHqwB+/Cq0nSqfeIzOcTxmYdQA/hfWq1Zvz96aUCWia
ypyR9mBinis9hYJjbok82RZedZk+tefgVQzqjY51Mqm9a1Y2uG379Fli6cc2xUZZq2+D6RXslEuM
RSYKsNtJUujITEUcdDsNbllUZ1tmd7JWOXDl26rB8hI/RihOvdK+ZrxMA1Kj6StnlfoR2M0HJ9mZ
2TjhzPObS4amxdXRYUIInX6Oq9MtrJ6mlynw5WUaFbmMsL/wQBha0lY305kuzvSL4OzhpoBFcvMa
wKLove41CIbn77POIORxVLBwZEtsG0up5ZvphrlsFG1mBVNzb8d5Z5j3hjykTnGcDjCZrjEcmq3D
PN0pkoNkOhdK/dZycLQ5rtapdqnC4CjZg2k4r7PmalU0fhmQamyQXcSHgJB+VCvS2kZ/BIW1Kkx1
r/AEiHZ5Q3G/MHNx/teMHjwQ4fKYpeOxDmn8OsOjY+pPiVPcZAPN+zGINtNPJpFhjJp50zcriiLh
LCrti1/LF8v2w9m0e6qYBinjLnujQakV7fAhoWfcNJUzM8IY/bDBCZW+3qT6rScypvXipOZ9TAmp
Dgih7+NnpRhvywj9lgzOqkXcjNhnZnmbCA8Lj/YljeLS5eIQZvClkHT/F3PnlSQ3lqXpFaENWry6
VqEFxQuMElpr7GdWMhub70SOVZEe3uHW3S9tVmSyyEwCuPKIXwDJdZ8ArT33E0IONu3GAHSwHhqv
iq5/k79oNqNPTT49lgO8f/M3Ik23BjYlnl8hW1X9CAJyzLKyUJCK4CKoeNgRbRjJJmwCkBt6ACLE
Go5BZBGaGPrz7OtbueQ1nXsmwWw27e+7rL0foTPkQ/AlLfcFcGEtwH8DUaubqalO82j/GGbtYepo
GQfskcr84lbtDknH16YqUXXqbky73HcxUoZz+FvNGo6IlnQsuPF04nCot2WPw+2c3Pyq8+GYxaCh
3WGJPtJI7Ztiko49n9LWP8Eff03U5BbXE2hk6rHQshNgxKc4dW/6xFpiyXaXd8Um/WLY49Y0biLr
YMI8qjc2Klu15S3rtr+D57yOmSTQ0+vGE3wOezdOV2PXrqGbLTVgMShuLZzCOgWRhlvpM6LISQOW
pBy3qY8CJlpg1ckI/XVegcpIFGBv/UNA61wqZgNFxMkinsL2USmFpjZsjf4L2SbEQoUAFLM9Sly2
Gh+tXjuMALkr01pLCdBRFGy4ngAe35q8cRtCrRb3sNG/BUa7zHh2PlEY1BYTlmoVvqPYPMf+vsHW
9FNXkzdR2JVvqYrfgXMc0HGRFMCnCBf1wBuxPZH6mFiG2dlj6f7yrGTVFdnaB8HQMj5Bm68sM980
jQPi5zcGkfeqm28bYOWqH67r1kYwGrO2yHgOqG4hoWFr3QrAnrlqc3VdFViA8S2BbSEzgGI7ZdMW
o5GhnG9K4h68jB9ADYPTpiOdjvcYZ/va17qvgaJ3+wEkCv4gN0jP3OiVv/K84VNSWDdlYW/tot9N
A2zSKHjUg/inFhebwe/2BeiI0Wgp6qS0K6ONjEvPh4DB2MXVCNItn9GvQSMIfR2QB5pWcnWH4xpZ
xpFrEfZxELgjfocwkmvhJluQlMcay0LQDVO5rfQBxNWc7Y06vEWKBGwPLOdM+M6dMJ9z4UBrFWzo
SXjRXQFDOoMqTY1uQfqf37TCokapuAJiCrM6FY61JWzrt5+AKZ80GyZ2L5xsMDsQGmBpw4RiaIbp
a9DD4DahcrfC6baF3R0Lz3sUxjdQCHAqkMA7YYOHwgsH9jbhcRb3a03LLf7dclMA7FWhk7fCK2/b
bpkPDjeRcM4rYZ9zkLpRjDFCku8CC356MMJUB0SmY0ZDGgqJPYfMDlgrv8+F364jgrQM0VQ8ek5J
eNl8rwKMvbmxsWKH/mdNlnaEl0n2arlE/1X/ErpZfBdSEQb+5RpUrmfNpK0VOdSl0vbo1CmaDlrx
o+yHgjYYhxOCRdbDwu/TDOiAlx+CyZyo9cyUXuYGnGahI33XuChPTLOGjrSv7qoJHZie2K4MVh7m
OSOzAtOGvyypXsKsrvZh3SVLxc+/mCanDYaE2si/0an5C05XLZg8osqmi+Zt2MYQVIVRQQLt1OVz
mpO5luX0mmWAfktD75HGoXSkTl1/KDoHXIlLm77TawTNbB1sXBGqt+1QfSods+YGs7H89OJj5fap
s0w0HebvhCpRBaCvzrVfiCy0oPOfevNrjDTc2kTO0HdUZRVXLc51VQnGMgs/z0mpCWDa3CTu8OKX
6u/ASro93K0ONmT5XW3LapXWBp4bfvp1ypttaSbq/azihWioBHddYgx39OiHOwvJ5Lgp0QOxS+8Q
JwM4ltZ8QFS62JqlhlKHbmYHENi/LW6/Uze62sZ0vHWU16TGwa1bUnZFAalRobammFjO3RoqwLb1
A8qGedeB6o9T0AzR9zaKDeQti8+N4d/7fgH2OgdVgEzdZjSG8hA75rCpTL8hkouWlUstAqc2RAtF
9jbI+7vQrNL7tCleCWf43cTb5aaAQXByWPtoeFLGffY1ZG9i5Kn3+KByfvbbTMPPlATdu439OdwZ
MbLceueMJ61p1n1WaaA/4STEk70tovwhVgb/JtFBSpRNfd9TPS7TboVh/TpJ3FupzlYB+GQiQCnP
t9N0qnXtU07ELiX2txy/JvVBu2wx986q1fLnt8Aug7BKDF+pFSzhiCq4SYvAfKyJkZtu3rpQjOve
f0yMJWuBlj2C6D5SMgRfTe3uZ+IriWWS+jlsgDd74x4hD1WnNsFfgoXoDo1MtDfdR/KtQzEAgsSI
j/8IkdafICi5d5pjaKFmEZbPSlTtqHwuMJO6ndVuj3/b2tQA0KnGnR0GL2Gt7E0qGpI2YLx701oB
gXQBZspEc63AV1FK/Eh4JOS6ba59YmlwozBvRJR9kj3BcOFd6musMOk4/dmRguqoum//Q4LeU8/J
K2HgTKgsuc7Sbew9Fj7LmlK8lAIbirXSEqi5dEY0haSuITmF1Cc/7tWd82feXgFMCRQaFUtu84zz
0+pJkaRW6C4VxVgotuhkhKvGy9ek1auura4YY78DSsjzxJTddrBCcV1bQAN/tgad3Jptz3eWEk1L
EQY60lFz72r4f6b+RMX0MYlQgWziW+mAFUZ5bdDfd7t4A95CpS9pUoQ4e4PeaBrFLvliCbVQ5Afu
Ox8TzaJ8iKAXqzbPe/ZhfX/dp+PSYP/x6PPB1hRdm0yNR0sJ4i040o17G+uXQp8RxQpWH8/teZ/8
baxhnRoeYB6k1s/65JwciDQmHt5BVBzgrx00jpmyp2OhZFcwSuJ29W4pY4ThOpYuY+qcNaHRQfGr
kX7Q8q0kohUvb+WIoMFVN+7o+0b3gxQLhnF4UaNU8sRvblfBCumfJX0dSDwki1ZIbyd2Ze/Ya53S
BAuI5BQbAngctKZ8eqVSZKAqupS6z1uhitvt1hx+q2SQKaUPV28OXnhUrfpzpNRfU3z8roACZIWc
b9s/v/VsBVVzQm/bZlyriZITcS/GO2hhLeTtsnEzjdo+TNYfz+XlpfOv8T3n8sZNoY6g7JlLDk+7
IFzCIxlQLz685slX0yvz+SZ3/e4boU2xQ9gq8JbP9mkbackANWJpeQMiLsKccrneqGI89WP12Pvd
neO0CILZuzlNH+xwXbCNJIuQQ1YG/uPvf+eI9baY/3ihsyY1eAqIuknM3qGn3DIIsh5i6sFpgaiH
sqVTiQ5UvQU2j1AMRpqwXqQ1deU1Lh3ZQFmgvcE59NRzmx90pEbPHJkHKSHBNtx6XrmW8qhUEokA
ymA4SJV1bIc1+Sdh15XF94ZueTczHiZy1Dks6gxnIK+2SULDDVl9b1ezVF51sj0PS1E69Y8Onyy3
hTRwpFznSctwrJ4Mf3o7WBuOAmnq0gfuy+gk55xkr9L7JW5dyyUjN+vHo3Zh8Wpv0ubIHCCDYMlB
9cehb5d6qZB7u0uniu+9mVDO8t/2cpyHkO+0148f985ThrXC89iBbxBGTT8DCPo1AIbe5T5tvIys
PtsQAkGNLNc13ixS0yrTaZtO6Upa4R8/+8KZq3GRCzyRo/AdWFPLvGSC3INAD8WvIvytsD2ttN1J
jvrxk/RzSrl8pWYgEeGidK2Dtvl7VKPMGkI1w0U0KKDM2EGJf5m1U0rngWLPui7C1TA0LworZY6y
T46EMlagowmmPRhuijale+r7+JV2uzK0d66dHeUaknDn4xe9OB02XkIgtiDM4qX494sWAcqGbkkn
HaX2k1chhkdHTkIcWahyy2du9iLAqJjr8ONnX7iW0HewNBPsmaXr55TmpsjoytQN4mfe7YTA3ltY
yz2DI8+q6lkMyrWD89Jah9XKytMc1XLOsU+1F6l+W/f/XISB/mxZ0YPEVdJAnSmfAm56lsYe9bVD
mtyUZvAgPShu71NgqKfUfXXc8cqZcSnqIinAutBCSwQk29mZ0SHbUOs+cMs6DH7I20gzQ1cB9kzI
jCOITj954RXJN6S6b5PUWNq0Uz+eiQuXJroooEE1QhFbO/fcG3UbmalEBQtW0chyHmhRbzst/C7N
zKzwjgRC3CcfP/Mdek+2CChUDyijCn/Slcn64+CpYqpT3Whh/+33d0iBhsajeB5J+SojVCAlcJOj
QxxCrRm7m/IG0zgUQPcO3WHp8CUgTQSCYGtLb7KvHFMX1+YfLyd//sfLKcbQZVFkwr+NPNAGxh2l
hR3jd2+23S0inQsas1dW56VJYAEQC+JyhEXy2SOzKQm0ZoZxJ31XyaYkmpAWp72Ian8r6Yb0XD+e
hUtHIt4nOm6ozIR9TlkvtClz4hYUoBTXowlpB8JPaZ8k/nzlonmHhZQJ91QEDCStEnT432OqO3Fh
U5GmItolx8GiV562B+nMh1G4MTKCyqKhYoaWvwncR5AO0seShruaYXpuNKiWJptrJibvVAPOX+ts
HSpNYTZsKU+ynmVFfc/FbyIkg1arzyH15Tzqj+GiDn4OaXUF9nhpyj0B5RIqgGJVzxI8NKRnMAKo
8VaOuhdoD+SmnaFT3NDRRyF4tbqHwYmuLLSLlxNUAhNKNKtNdc7CNU/Po0n1WNiKrd7IxCe0o928
XtXaq6XiNKKZC/yav401ZTI2vqui6dbogO20hwZcwwxaRtaIC2/OZXPKMSFv+/HSfIdUfZuYP17z
LEXqc7MtiNy8pT/nOyd4ZGUsMwURkOrBnIxbQSgpxCstspkdvWinMhbhbGxsxz5Iw09+XUCwB1Nx
5ci+dI3Q63GQmyCQwOP374UcKBQQJ1e4sQDf5HSSabMDWLks5M7Nrg3EhawYiP6/n3e2cbzJrcZp
zqSVsA7j4Db1dDjrx2CMl0NtoDmzq9pyfT1xvPydpONwJjQD/Onf3zlVOq3sgudKQ0TQULi3w+7y
lxUbuJ+uRGcXL0LPMFXKLZ6HZMXZZ4ahhep9wLIcXvPuMyr9ng6+gmiwoeOJ5MFasBYZFSfBbqha
ee18klDnLHjH/9mEueLpKpbCZ5/r0XGgA8h6E0gr9biXUk+XhtPR8QA3PtHRUZO7YePT63BbfTEj
B//xin9/HBgA5okXPU3nh3f2AtillroN052WCDYoGUw/+h4A77QYLUJKA73Vo/5nX1le768Anory
kWqCZ0GNSt7qj6suV2YVsrLBIQQUppLgm+y1oQ0a0Yf9+ANlY/w9wn896nyEXcyZPCPVPQiVMQVp
NNhNPBf+G3UzIO54+Tq2bWl4Bp7FtMrY01QJoJ9aygb3oLsRRu1b4SpDg4is9OOPujR+IuKl6bZO
uO+enaaVXkVV2bXe0nNp9DF+gswQx2uN2fv4Ue83pHzYvx91diImEY4jyIZxcNPMFHiJxZU0I5U9
mD+qtLpSorpwYfM4yBXsBpNg2T17XKHX/mRg7oAdR7IUrMIoBXAQ9QLNFGhCxNQJ1JZc/NCP1krv
gSYNOFGZ86FXsAOKuq1Alz4ehQvlBt6L/AorMH5+F7S4iqej0c0+kTy/X3lGvGtQZzFBq7QzRijH
2rRv5DwulBGMLufVlaPizSDvfCHDPCGGoc6A9N3ZnCuNHYatzw1Q4zU56N2+MwIEMIlnfMsR1bTX
fq5PHqI2faejZKtu49z+OY06rVfjUVIrl1as4hRHLZ+/yFljS8t/dOeTw+UrwAKDjkynMs1Iy0vB
QMGiqQr7TU2fM57vBPUya/ZWR/YzypvPHw/xGxvt3QeaLl0dhNWgFJ0FRV6QOVmfNpyFTviatQ44
sRidLQFLFNMd7arntvJuXR8R7LrY5IP6SSqDGQIjSN0Eaf0iQO2grPeybN6A5NCF62r8mrXe2oXv
XlFN10rrYBNbI8v3FsnHbpAs4l0V8zeF7lbJgCYQggiuQ6ObIcMqui1G9+AAdEZYIbgSj0mI/e6r
ceF2VZ1E6F2BQI9yI4fbTsQxxls7R4KWaoycUxLxp+OztD0+HmhRmHz/SDiTEouRmZ7Xge25ZlMr
I93jrF0UcbCfUVpXKg57u/ypAGPLyEmbId70YJWnJD1oxMJuB56bBMRLNexO7XzJqX5rmcm9/FCS
Yd86uDboUCwFtoRz35M2Fd8Eoj207Y8SdHCVgHyh5gs6xF7gNrxyzOnKYF66zQw6BNgq4h2snUeZ
SCK4JRk+JBrNvJcqt0X5S0ou0jRpaGmh57wAuHWlCnjxOHZsOSAgu1Fg//s6a1VoFlzP3DGoh6Bw
8HadSesgglzy8eRdXC5/POrsfKxDn9ZzbUocbS87LMaMfN56dLsnfKi6XNm4Ybf9bzzSZUKIkRzJ
2P/+uiQsUbK1OJKlCC+oSyRmbt2x2stg1lw+cvR+/EjrffgpvScKJhYmNqp7niNqc+sqac4SzWPn
3janTa10pyTqV0NffJF2IiW33/movihavpXUvaBJI3g4I3tGXZiYvTsKxFJQPW+8FipMJdh8yW3l
KLTb8TAaSDUb0UOpN2vBypqkIbLpJNGXm0bikRHoL7x6zDAijKepsTr2MQRHltp4qZCCSFRaQpag
T7uP4wD7RLGsD59mlrarLkdw1Ffu40tLnJ4Kw+MRIDtvm/uP0Ckz9DGiBkjABqlFslpp5JQ0HqoB
bSoT5hlCKtmVOPnSArdME7Mk8mjLcs6WgDOHkA/oii/tPt6KzRiqjigvUBSKOSo+nvsLybHBNYu/
pm2jdvWuMoTcvGp29FMwttEfBE0LWuqxJ8UBvrlNkL6xnW8yZ2P4ybGmK4v9HZmcQ0NDHY7s2HKl
Iykb8I/xDUbHLwOB1khxkoJt63VL6RHbwoKK1T2yBHfleILZhE8x9hiAKMTXnn+OvhNcmexLu/3P
lzmLk2uriY0iY7eD536mcY8qULFG+wn9G8S4sGB00dq+MvyXth47XSJzldzkvEQ6oyJaeeiDLRMg
mtJ8Jog/Qsfb26HyYCNRK0mfdJmun6OXPtdWbcNETJEj/DwCSDSzn4LG9TD0mm+kHCWPL7G0t1h2
kmPLdrvyuZcuQ9R+3+i8hkl49/d8K2MLgtH2mW+Sza73NwYWA1YWLPENWQUx5h/Nyi/qvZwKUptm
1VngIK68hRzb51HA2/1hkhbRFTm7QZoCHQrsCv5Z81MTHeXrJf8UVpJg5KSrZQNTaICUSy1EwgL9
tu3MK5nFpXTJpsPnwudmDs4rguHAaLSK4nG3FF/KukNtrhqetDF4/PiLL041FzXZC4EIGgV/D7tl
9YWtRgy7tAeT8rdCy9LK0k08Pgq9YqIa/PEDL52btmRo8JCRzz8/wvpeyWLLChDBbYit5rc8V1o/
mv6gVwFagDdlnV55JrXlC/PKDQbDHS2I9z2ZytMrqosEJJmSbgMbERMabNLukI6/0COx2Vh4UQf9
z94IGFsyLOHHpcTXUgtrqNJJXYwpW4Q+7fqg+CmhGPfmZxuwcN1Xxzest7z9G4a3av0dNeqTkHUl
kpYnCaGiiPyV1K4EB6oO2t0YrGTJGyykjJygGHcejXOV3MBpUdfP5oWQ2YSxKc34iue4ub+V2pz0
rwpibbSyH700fnQ5hX1ssg3WaZzau4maGZKL0oWWjquGncNCcEQhF6nkIrUnVfR0q1PbtgfloDvY
BzEmQrIswRq62bjvIaT2XN4zdRfNSL43xnwvOPERKge+v8AIIP4JK8nnk5BI28SxfTRBzyykLiUV
Q8Gl940Of8/4Fvj9rzdWGJGL5RcHt/utI0NUF79jggD5O6XOKPlR3z/UU/4qLVsBFvQg6C3H+9aN
GwmCweY8Yv3wPMUwGnQ8qmDqSDhQY7gSo9XbD980+AfS+00qRONce1qPKWojSbETuLmv+wTWSBRX
X80s+tTCdTGHnNNVBx/sbQQMPtpwPFNUiYgwhBWr19azS49M/r/Zw312tRte5SmqPglYQjg/AeOW
FNlvYaFYcL4cp36w/EeptAoEXID5whGxgZ8q2rqF3KzQ1COyQm4y/fTxNtMvrngH0oVugOjBhenv
je1niRpjpUZyAWOjBYcsY5YimWlN+VrYHHWYfZfVIEh94X1rYbgbtK0g+imvYBirLOR2V6Ayu9w2
BVQMicQKt/ntmOGNBB2VetKreONwDuuZvnO4lv+HX+H8/RXObFkt4Ym3LMpoN4TlXg2qk6xz4RgI
HrvOg11M3OtRjwZiu9CARg4RugF9t0yq5wrsJlRbSB8G8rH+qgFhPpPklfUk8MudVNmk3i9fJuU1
4VlXxXglWXgnxC7BzJtYEEmeI5Wivz/DcwgeJNVe4s2+l37aG1LPhQ+bfxnqTePPt72G/CjVN4SX
nuTSmRsXQjVOMGxSYSNJwb3xjZdyum+GYBWk8Q8hv0/0UmRvCl+3QOpWC/FunvQ7RN97kH9jB3cK
lkFvPmaNh32lAObpMVZKiOdNfWhRKgbmam1L33+rnstASBM2s7HzvJpPXICvMBAcwKjhkKMROf89
ENPsWQgME1kgdo4WePa9cvrPbVscdIS7JUG0hWsn1NLJnnfi8icvY+Y3ZYwlGttQaBIfr7FLMfWf
r3QWU89VmgdewJWfwfeVPjS8ceDE1lZIFx8/6p2S99s6YCVoFlg7eghnQY4a91YJf9ZbamM5QCgb
DlbVLItmho1vPIPh3ngmNiT9l2nuMGRDnbEfPgkFlVj5M5SkF0H+FYS3iRdvaqZMWi8yTVaJIXpX
XgP3XIpBPV0H/k29yuYUOZsuJ/Bd8OoerVD1F8K8XBfdUUGlX64eWVs1uumdiXgIK/PjsboUmICP
M3SACTQEzuN/x6rS0CiYFmQLDxPcspbQXiIvYSyl5W8cya5ECW+60+fBHw8kv6b4pZF9nH1tg6ya
O8rXktTW7JImGe+lJ63LtaJVQOi/+/qz42jfpyH7muQNrJruqTbTnV4i1Kplvyq/PfSR9q1ruT+d
2n5EKOfgBeknS1dElwYRRyT+jI3clrKcpbNZYwlp6FTYYDTINSIrfkDRIRh/y4Hw8bBevBcAKQGS
ImfVqST8/ZFRNzhl5ZDKGBIOGEr9jA1fnwGer+m48MFmHe26edolFHjVxnlScrTyy/nYMtW6332N
o5zj078ReYzQwFMIPUgRh4TL7CbBrXxwnek3adQcDO+1lYFoav+aKL685tlc6SwNxNYtwwKjK8vn
j/TQq1CxxwTSpzatfp6NYdfn+YEr/ihhh9KqV9bGxceZVJQME7khSqN/Py7Gjym1BsrJE48Ih4jo
wz/qFWrdDoYWbXol+r+U/dIGAimFIg6YgHNtucCnnOQZPip+aBS5rJ0xcRclxYzWEibAuE6UcqeY
wQm44SqHd5RFwbID5FhOxltx7eNVc+nzidld05KfQCT//fnGiOaTyxWx1LJwk3NE9VMHqavGlvcB
ydx/Ut//klLY/0QD7C9pse2v4vZb9qs5Vxz7XygUpqHrx3nH4P/nSmFPyf/9P/mvP32N/v1f/X+N
MPM/CDDI2ulJkdfRdfuXRpj+H2I347D5Ud93+fO/NMLo8lBXxMsH1SEupn9LhBFAmrarcxHQ88Dy
6L8gEfYuAFBNkkyK+oaFlRCSRmc3CgzDXosG5M27Fts99O5PWuH2a6+DbOXNyHsMjrqL3a6FOqXN
S6ujFTpChoN3CUPD1L6rTbqB/yjatJSv/xjK+3+Ojz9Vxd4h4uTtyEzJEUHvYdFzHjSHNVo24FmX
GqS0zEShfMCqlJSnQ7tEAXxfI6KqoatkF58+fvR7YAZ1Exs8L+eja7LLJJ7/40BrK7DLBeKWS2OA
dlxjPIIhK8q8Q/cTp4hV72663E82ZdIlK6N79SOov62rD/e9MaxwrJ3gr3nIrWFAMCYDHmy689Uz
BqQwR9NCa6VprgwWzVRe6a8zmACGswBYOTaHtnueYph+bMepAgZLN9roGLTtK8JjxkrT9HttHrsF
gruneBzdwxxGL9ZEGtQ21oIMOtlMEy5Ag62CPvcEFt5+7gsSR2uGYTWnBeLxFnS03WQae79GYGfs
w23t4JYeYfg9KkGy8RXvZzpM8aOTxdM2qZTD3OnZAc/e7KThYHiYde0GtHCNCAgc4h7xJaSJ121S
euupMnC+sSKcHyYDTLDNy1bGYD8gQ7M0olo7NP2Ew6qO8owa3KnEbFtf7Gar6CaOXmMzHg+Gn2Ll
YSYoS6Kxnhk0pEJoi2Zf10A462zVZaG+mCbjJear1pkTdvi099paK8OTlrXRocnzedenUO4z3TjE
M700ZJ9OpfLD8ZXslFmKvamNHD4UtqYFJCooJ5Dc8Ej+bFlNvoTf5S4xAS+QpI+RO8udF0NEwTob
/9l56uFxWTYyL5HTbi1PbxfoFj93kLtXovkMquKEBNFsafvUteZV62PKDDIa+mEJLW2KierGudtF
yZRTeNOPWqdVR8zVA/5uQ922o3lKHjTqYJtRsStMD5Nn257vJx/19rmKfUbIXaG7i5ewVh2QqKqZ
XnZ6ZeLB0elfMM4NVt1Yr2YUus2cqctyRGpdxVxNrFg1ovIRNPF80kc2XRAbUJrHZzVFdHbUnD1M
tmLpFlayy6qTBuNyPQSUxQd/485Lr4I5mhsIe7uVCeepLo+RSZI16x4SqjMZBcBqfLo781BEXboc
Df+3dDcgkjqnehy3CCv5mynOh2WjwcTDgpgWL3q7MyyG3ZB2n5IEuwlkwbHbLCCsjgo4ZtwzJvVH
mi+FOVolCBA6+ror7F2kFy+YZi7s2Vgkrn07VOPGuoEFskMBeRVMwXNRdN8Rt151ufYwEC4iIfBa
+for0dNPR/Of9EZJFkqwQhb5c5VaT0NqrGA53/h4TvVRv5uR7S+DBjNZzG/weY/nZjVA4a0qfo2M
jBdsrVjfuBqcXXvYVrgkUJpbuC4UTWTQx6JfAgpbzX5y0nzllKseWSQaDn65iQTAH2o3Axjl1Mgf
ZqYDcextptjbpE13rlMf/GlY53hIa1Z+JIjY4L4LbbjGXQJHtd7GnttcrjhyVw7WTIGBNm+bAffE
u7PDJTMZplWVI0M0ozoerIzC2mVhjARPgPKet7VcvERCQhzO5TKgAKTOhxjtP5uSnXz3aIGRRXbX
aJutXhxruwCogKKBjdQw0Rm+eTTXT2ZlL3rvV65WS72ItEXYIvpij8f+TaARM5yUHjtSrPaEFCDD
k5r2GuFYJIrDjcXvGbVL3QfXM7c6tLa16n2SbQMN4qDaTpW2q5JwD8n36JBlT91rDFWwt+pt6KMM
1rQHvWme3BLpuF73N3PzrQ0dKPzxLsAuUp2WjgcT2P1udIhFxGixGahDGkl/25Erdm1w6kNY0Ap5
Aj6zmj3u9Cy8h6DtNfdTFmJwkwc3GX68sgB1blV8WOyGLASpFqVG7sWzaS2nzfTFnMIVv0a13gzw
BRP2YSI8RDMqHxTH2Q5dVO8g92trXnjdRel0chKIqz26Drva7L1bXQiOgbFFmBsHZ+E/Km9MyPRZ
EWYkuZW5LoQt2WGYKwTfRQaRMhJG5SzcSgWSZSNsyyhEoMiCgFkKEzMRTuYk7MwemqYpfE1FmJuN
ETx0dvUZH05M2yF3qsLyNOHBLq06hfQZuVsVu2NhhKILVGCOsGu8fuEG0W2kt18K013ryJNskFlv
T5rp/zaLMD/A9h2WmH9DIx0tE9z9eAN73Tv0JY5DLbrlrRBXOy8c72Y3hV3T03cFrKzeR0O7bbvi
K15nypLXoJDbQ5QMYB6cmqZ4TLPsRisarKY9VQjzMc4xIoffeK2KT94UpTe6QjoVQSuDneutut69
MweM8kIv006xnnk7xyVfcsIsQ7S5bW6B8EbHuAi+BUqPjr9iJsfA9I8D6n03A3nQsTPqZ1WrE4QX
i6ciDw6lHrlrNNWVQxoM4aJUUwubcFSwORvKbRuiX6fbP4rOV49D01co9TXhHr0bZ2lOebEtGvMm
MEv7kDRqih/K9A2DC32hqV8YvBDLwulzVfXdNvGVHzzJ3bF8osVgqWSGla1sRjtD77706tNQO/Ha
HFRrEcT1Xs26ZhGqM1av4aTcZJpHGokm6U0qP2nDoO2j0rr99++PqQbmE4MAdAhUzBwiVPTmwLsx
jBoh9DKrNpmX+4tOxQWoc8PfUa8Zt7Al6n1nIVUwlM9D7W3wGbeXuoWwad9pXKdNitx9WXFwRgx4
XWRb4kILBp6prau8cXZz5I1Ls9fKTZs7w6lvsG9J8Vhb90P5TdVsLNWSYoMAhb5LFBNGbH6n5H6z
7VB/eoHqDfBImZDe9lCXLoxNk1jjbZ3Y6zFLu9fIbuxTrI4vOREyQUthHBpV0f/5qc6YKdcoDkjE
G8daftKHLUhWNcz7fe5rJY2vGUqwZQ5brClfxg5LYacch7UVat94SEqPMoTUrVR73W70ZTVl/dZu
vw9cVptJUfCvt+uIeqoxHQc3mY554zl7z3VXJrJb7Wzqh7RsX5uoJhLAfW+PUn+4TfN8YveED7pq
fOscf1qG7kT61wXWrilG0Le4/4owjr32QnvtdLG29BMnXRYBS3yAJLYsuqU3oPXfjwqeElH9klaI
AFa6MW4rbJJRd0Dzdk6dtd5az8ngJBsjVW9NNWyXbddlaw/X51mr4XB7bBY3ReW9dexkS4/ylUK9
u7U4lTr9JYmMeovFB0B6OgUq580+MOMn3So7LuMCgZNyXFYKrYs0K5+ntFgpJAULKjjKFmfE72ns
pYvK1JslMjJfdNsnnAjUkr5C89i1TrA0i3RYx8DRgWSZK9NPoUljmObkd2bUv3ZTgekRyQpSJ+4n
yr7RquKG2k1YJBFIYyNhYHqm2jUBnE1G3c52uTJslSWVRCt0tqjDoRHinoaUoky/xnayMKmAARGr
XRs3p44f/ghVpm6fOpMT3s1gUdVzHSyVCo1hreHtpmk/zthzWh7upW44m1vAIslqGItmxemDgpc3
FLuw2hZ6hJd6ityF+zNwWweu0nBTgFTdjvCDFhwxiL34CZsNIEDHO8ml0S8b5DRWSP9xuiuesZqU
XNmJtwqq8ou6iooV3VUkPfQ8XyAsO66KSanWrX5s6uxe7wt8zNTYXQ1CfIU4fuqj4BD3VQLR2ky4
Yvmqqi4CKh7oK7AAYZV6X6zAUtB/Q17Dy9ul6wycSAgvlp6SrN06rdFeQNNtDEqMLPxbSprZMnfX
lYHaRZOoAZWiYkKwwoVuFsaH3kNayKwTys5hQjtjag+x6BW45anNNKnOIQ2lRdOmqBxrNXdVum3N
RVeM6MZ6YvFVNv6+zuwVGlXR2jIrUUZBo2QKKqxG9Ae3HX+HFX5eIJKqXTq6GekaKqUNhD+jURYt
vm1ralsFKyD/ohElbVu9+R526u9yMH+5NBxRgEU52gJVF47VU1wioaQ6jF2QYZMeOXaxcRvPRZsF
h8w6fMGyD+uE0PJXqd+OKy+O73sX4f+GjvYipyBIyU9FZkJ3EGyJxtsiinfoOWmLJi0tjFfSbJci
p5wVsUas8DXWFDQNAvQRkwbtQieZLCxfdKL9AA2Ugo4ezktOToKhVfoaKSB3mWVevACygI0KpL5G
t3cVBaU18CS/8yA3qfHnf/2pTmdzqXnYQSmpnX9JofTjm4hYiZ9rKHkO3S2daTlalV2GqEfU4qvu
DRuTzbQa4i9BYorxG0mRb//yEoi3RBN+HCagUuJ+hWuoCrcsIbikWwkPAO2wGemuBnYJ7U0elQ2C
r0Sc00PZcKApShZzJPkAF6eGiM6F86dZV9EFd2BFp4lzO9jxDmrfdzsoLLRnlefEUaI11kmPAcfb
JrLLYVu77fcZWyIf5RBxqsI7sDSzRceFu8XWgwDBOMxT9KOLEMIprfoWFwtv54XGvCnNWeLxOth0
mVNtkcT9hVryZ4jX3qquUKxy80ZHWYRrtEFPbFlaOMx0ZvP1/zF3JklyK9m53opMc1xD6w4MNAEQ
XUZEtmSSyQmMLfq+cQDr0RreBrSx94El1SOTV5dW9cxkmtBYdouBCMDhfs75u1iuBYY6MYFuyvxo
sSXpdHA3pXn5vreqWT8uVaef8DoJKJ1jYlotGomJR1kMfG+Me9yVpNkpGpwg7U22NEIzAksrm5Om
MX7hmvlN/hLLx1xZ3q5PZXcAxuC9ide9KMBmWqqgiDrYa7LqYJMbNGhOHAJBI1NOjU+zOztni111
sO3qppq7R13GROF2EUkzEVFvRodbUB6T9GJb5BKmRAyFrSyrUHrroSwIp9fKpQzykagi5WX2fuxI
YJJV/S41R5Qzyn3D3KJkCHqna1OBt9bwVU7Gclg1b58I51uxkDGDVdc+M6N3q/tx6rWV4Pr+k20W
yN16kkkwRI3zXlCJ67zuHVaDvB83npPtJuboF5Gtz3lkItER3ofWtKsTrnykLPWHApD/hDv0V3Mu
YBwum6FGTf8k1p4uD3KVn4OEhVEq/jYmZXpJDMGfTKs2sOin8Qv24I5OgoMDj0L/BSGBJ+3Sly18
5YF+ApU9dn0vS50Mvxn0/AqQcR20mmBAMK6RLP08mbLdDgXizHWq1ExI8aPdylvnkYHVu0EHu/jr
QdivuDVXoz8TlqV/p6X8fLVartJUSBKZbPB2mfhbNTptzbqLHMR+6/sp/rLUc/jXF/11vv3zRRmM
/jh8qya7ZQPnotpihbGFy7uHDdaCL8wiQoOG968v96d39Iff+GoIque57mROQXoOjSQt3Q5Dm8Bh
6JGZxm8e3u9u5yvgoq/mqaiGTMBUoy8r2l3BQjVCZ3ze2OOcB34d/YZE9Styx81E1Ot5JiIpmGuv
buZo9kp4lQgs5pFVlAR1VCDoBdByiAdKmpC1/Jsbamw/45d34Ydrbg/4h+lpzv955gQTgTL1QFt5
kIQFlIO1i7X+OAINSSn9zGv25vbWgiC2nXmazPyhlB//+tn+6Vv5wzd5BUxBk49XDiveSgtPabzf
9H4k2eu3CrlfodntLiNkdkw2EZj6P//itujtGrNiEZTrh5KaUN9cqDDxtiP8pTktenIT5APekr9Z
UH/+dP/fdV+9Kgl5Z6vd86qkYsKMi6lU/l7IYx2PPrXaoFu/2Q/+BArbfqiHTP27UvW1NMzpei+a
BY82Ikc57h89nq6jddjBJrvtR6/ruJ+IKd9WFxFV4ap48rETylNqpv/MPgGsoqOLIXn9NQzYUDUY
CzqBYJuxAZbeOYFIKezys9NVv7nWn/Bv+eECAihpKuC0rxVTWmvZ8zxzMfyfznH1ziLKa8FVPCcu
rsTmnGz5/s0oH7dX6vsa/h8D4P73Ymus5v8eW3v+j3/vh+7jvxz+4/8MH4uP1Zc/gdn4gL/DbMhx
gGcRcJBD811ppr72w7/9q6H/4QkAnE38AGtCOvybqu6G5N/+1fH+AHXbVL+QarFV3BC4/8LZ5B+G
7ThEmANK6LzS3j+Cs70S8aDndmHtIVGVkHhNycV+3h6iNAHl18j4bBL5QAzpwJQs+yo9jSxJ3pGy
N49RNc54f71pzAV/nC7WjrJqPw3FjG3hQoJPOabtjZ0gJrHPjsWkUNQaRsVF8cYWI4aKTi2YJYoA
ukvmL91aBuuwxLeO+eDo7wts56qk6bFPyqaDWaZsxXlMzl3dSV9s/Zu+Jg9J5Gonw+7fDevk7Mju
wUCS3MofHuKf1ElbKNIPh8P3e2E5FsYjgm3EtF7bjjSmrPRoJV8z2nLxRIyxXElyi1h3EqG/j+2U
d8WHfy8Z84e9Y887Cua3fUNsUJztM8aujVd+nrsEm7skwS8e5yNdY+r4m+/5M572t+8JzGqwegz6
oteaW60oVt2dEzswe1q9RdfIe1UiCev3SDAgQtv253GbW7iktcZZ0QQIYu1/5kuQGm+x67CIndc+
GWpy7bpLCL5siIOO2oOMrDpoXC/ZqxXemcFAqd8nuyqzh0Pyu4tvhc+PxzhmEBvTHfhaWpS0zqvS
QTMLUJ2CJ9WnUx12bvlugNDrr7m+7Hu4z+1ST36VgN/A0wiVRlhQjkdkMNeY0M/jaP/u8LH/9AvB
1MKTwYYV86pSKzLlpXG/uW0KTLgFnhVHnDqhl8zZE4nI5XFZqkcXiwa7856LSDsVJQ/MNuN+36ze
198skO2lfX17Noc2OHScQb+wQsY+NsZoTO2gFea1Et27KELg7pj5i6bXOWSeNQoTZwnjrf1UAwmU
fSSVn3fW8JvD6Rcm2/akHAmOzzwfB5df+OmOhkUeFtRBVQzfJkne8Ng+5x7D7yiOgSvfAicbB5UB
gqkZsmurow1U7sUbqnRv9tPLtLDM26BcNr/suvE7nXCmvFnT0C5GvJ6dQFau4//mDjq/3EEo7gDQ
goYG4c7rbdHzFq9xvvNqFm+4Kqhal9IrzlVBCFbadlqYbn4buZXu03SygxXCxq52tb0auvqclL0V
RAZUgLFbsqe//mrfBQ4/P1x0RCDqYOpoe34xRypTmMhWXFkEFTvEgyDLvhFDR0zgeNB7HTFrlWdk
kWihZX7FtvG0VglJv4XTIDjOT1JNVEglqnXDWa2DrdGSV1g77RCnFHVybBuLJWGTmGs6C9QdGR/w
1Z6OTna3xNGHviq1vTl5W8MezTeJ27yNS/a7boVNLZ2bVI3fkgjXUF15IUqNz/iFvygXHkcaDSKo
6VMD+M18t4EMBatno9LXs5cmmz/wWffMGz3pNrtYHnaSAtAXeO2BXItSNhcjaXeNo7KdUQ13s1JY
e7ceUtGBkCroqf1klOe4li2ihObbX9/17xXb67suWMOwPhAZ2a8Fblh4u0sZ4wdNsk5i54GaZHFc
puIuSybN72eeuMXvDSewSrPSsf6OptnnjMGL1ZnOZdybYWtY4951kmOxpagx0YsEAedmXIAeR7od
ulntw6Qk4iFu852YAdoxoBUQ/Gx0c704e8Cy44rUR7UdKWUkZ/g1gUFNHhc7T5COSSQS7Ytdlgdu
SkFe0jYqNbqrmkvj4DD3DKxa7/d1bv6OASq91wU/2MfWZBBhuPF1sEvmlfqhtYpXy2X/MGDDVyOG
7ZlBZbB6oG1FVhFDXH2GussofCaDROpYdkJIq9m7QKvT/m4quvYousg7KYg7N+bUhb3mjdesNvfg
2B8zMUGXUJjPOL13K7vZ2QuhwiGdy/tZmCACOAQz2sv3nYMGqaBv3nk2eSf1kHhPylteYisyglSW
5O6YBFFPmGyvy94wtR5r0Wm66mWmrqtHHeMJUAivXG51QMGrW2Zb0IVe3DKxnSAP7FvXLQ4qr+2A
mX5YfhwmhWe8o19TfZsM24RYKBf37HjURlB/8+SIjGhpqzpPK9ztdSUix4Qt2svpwZbvsS0a/MrW
BMQcUx48BHONB0I2N1PyuGDWGI4W9nxe3oHYajI76GXxTU9UciBpC0S/R7ea6KyVdZm9e9MhIK9c
l4Nu6KQ3mTnhSGO57rHJjoPU67cpU936Yo7e4tcoDpOtv7PWCtco20ZmUc/PpfN+1WzhO/TJB6M/
aUsk7kwGkKSL2C4JFSlx6q6HqWmN2ohJahKoGDErtawRtkXt+G61gGgq4p+oXlsUybXko2GH6MZ4
EIUrSUlbTrIs4CaXox4iyOtvWuzGGf6GWoen19DBT9Ea+1H1Jl77kDjDxIzSAMsrxu9GDcNUaO2+
LYfVp/kpw5RZ+26UMbBXqdLjWkYfbYQKO0tgHJXUYJv5W3PsYcQUBkbOwnzCERu0wuyuk1zd0+Ba
zs0IYBUIrbwbpebrelzeLGtq3Y7wsfx57uHc6yTRRpEJ1bKxjbC59ng/e+ult9c50Iu8AGwxvq7J
ZjNfauB1VfZFF81NVSXZZRi8Dqdd/sDRp7t0RX1IbCpmmRR/u/xQj8axLqr1NltniP6Wu9xG43JU
8R08HDccTRwa26q4t5dOnWZpaDvRClIiGcAy7u529kwFLquHYeiaizN3jY+jhTgVsq9CLUueyKGS
j73lvcv62Yad2uzWHGf+wRUEpdc6CHUlGbOLilenmok4x7Y30vohkEXTHxMYW+OQnVov/xavRMGU
aVvexnHfBG1clBTqebGtDvdGljgpx0SctdVKloZTqXAuik+ZwJwnGwHjO7Gyx88f1q5d7snRJVaT
2MDItVWA/9N4o1qTRSzfiW6gZ3eHBv2v/pUY6ZVpq2M8k1PW+Zad3TYzR5o79ha2/dKgpumeDZd4
OLtJtFuyBAu9IO1mKbNgjM2XWDGF1DIHIQ5og+3JG93CtQZf5vY8dS5omzeT7qTPCCEIbwk9BbLW
kHj2Vq0B9nzKbNKXxdDLXdI40ZYa4u6NKOpJAGPQbuhtey/rLhQmpJt4bb8lbjzvhMnHUTJ211Ue
+zbRCd3Q3kKmSB+rLSLJXu8KRHyPsZvcz9bskjNwTWwCJJ0l63Zuktzk3ahOVSOo490Cv6LUA/TH
L+qmb5wHp15Pwk6aZ3PMd2AvMOmYSfhJQpZF0mUfEjHKy7Ka6U3uVZuZILik7Q03fSoOOubtl7Gt
H+hDEdblUJa//xGt4lPmgMVsyH6HnsRrI8IQZLqFBmDs22GcfRsb/K1ygKs0EkLxosbEcloBMNNu
WQNtBPUlNu2L158pjptDYswPhV1Kssz0c6VxT2YEWbs2csktsFCZaAsTNz3bmBmUyyIfZwR++WkG
yDtFeSyPUfrM/gqEkXFUmulE1sLifFLTWN/0Vn4tG4HMYJ52mZnDF0uBEZy2J8dzGqkM4nqjmZFQ
OtdDKGrvapOBEXQMJveaR65n+gbQ8ElhZnRy1vi5zpPRt93cuEt0QccQaTp0pAo20DxfhjFPUYp3
pKXYOqbriUBG5DnlgdIM8n6Tg3lr0wlY19xVanlTthILcqx095AiiLeOq9DO8iWwlQsGE8GPWHSo
I3YDj4Aw2ASSoIIuiLgPBccQxDobHyIEM3CXHEV7ZEwE8EykPRjZSUP3xOwUeDFbnC6cbWZfjMiu
bVdEAfDkEBoy/orXJbB3Wd/Z5iwB0xoPZ/Lk1uL5ujyTU5k8UWvWu34vYN2erVVMQFjuydGSN23N
Dba69L0wtHWD2gHZNvt8PGH6oDIzYm5WNd+kK7qu+nNrYkNfT2Rgjrq6UR5MLaM3vzkF+32UyTOs
zo4UF1zigz72Eqgy5Js4bpydvJGI9zJaVtqQ+VBuF0vSieS3OYcMmJPtTkBxsc/t+jlZh+4MXwoC
aHxOc/WsN3N7m0f1h7jqg8wa4rvKG6AlNgoSwHgygL52xqKqwInbOlhiNXPPVBo6nc7Dqub6kgOS
90O1q7yUI8Q1SUWY4699osXXbqJIWRTz6dyhwNTq5INVq5JkL4d2rtjavGqM/N4iYcxcossyLDif
IFbZm/P8rBKEO5ipuWHSFW8Y/9gPo3tIT7qnVcccQBBqk3mn+tw7LWTMhYvBMa9aOsfEgYEZm2I5
W+re1OoSo4L5Qbnk3FnRurCdOuJD/GVIotknKOW96Ebr4mVJGei6qgOG15xaqoAzNoph1zuZAcyb
Tr5mv1R21ZxSzyaGnoyKIbISyCDGzAh6SS5JhMmnacZP7fhNivJzT3jW/VoT5NZyShNVNkbVca3r
l0r2L9Jc0ouKlyEoWwuD/qoggmSE0DRT4x1naU5nB9QEl93285oD0U5Jf4bb3MPb1LybVG/eDaZ8
Xy7jerZEB3EwhrFQwKLMlnV+zG0TC97MbIl80dLD7OB554waBrR1DV9o46OOsWKyWYj9StDDowdJ
Z0nqN8KEXWF4o46XfIcbGBc0kM/fTCCh/uS2KVQXY0WK41mUnW0Owbf4YhhZ/9Aq4jiIVnAOyVzL
IIl7bzdESXOY3QHCwKAeQB5FbBPhMmFRPMC688tWwe6RcEsTt33fKKOGuBzVga7s7pIKjOwtlZ2j
xJ1uHOOFyAaG4lXx1oaxCWVy1Y4gZ40PHU2cnEKTD0O5G9F7P+Cu4zNjxs7CIj5yBikKYZUXh0iP
yfQcstTPcjF+qj0VNLO8XWczeQIQjkk9ok9x86OeqvZmdNf9ZNuEkqyrvcPHNfsbvaxpy8epXlaM
vBbioFqqqH59n7UR1gEIZAnoOo7WaL1R2foZY4M3dptn17Q1ijDrHPpMyAaHlbaySdPlrWCi5utt
YLmqeqjrpj1k9jMKN6RyjfXVjnPzFLkNroU5HrX6gJHNBOOkcYdLO5X9Fcuvd80ExsoDsY/wbCBR
ZuZHZ4zKGxysd1rZix2JkLOfrwIAX2ud+85e3thlj+V9o+XXpd0Oa4Lkwikx9HBqV1Ki4tkgvkt+
9uasv8RRMR4zbdelQ370plRB2eCtJqgh4pWxjPfEfx3ICaAoif0d2/2jVsRsC1H2fizBsctMei+L
aYDYJLdDkrUvufupaaED5PqsLgSI6tks/EbQjRVz5F6wuVqCJtKdY6wbbMemeVyoHvctSSZhBkly
p4q4pq9+LJKGsJJc3fUFv6ca6GbnoqOPQPEdDtPQ75RGRyFjcaNcjXSbRLjn3O1vo8Q+VN1a3+bV
Yp1ZDculih2fiFx5hXfvQvZta0od8kRGAQBSlMaDBt3mTq9SuEIVT89snb2EkLYXpWvtPJMXJK2c
Z5nDbojmujtGdfS2KZPoJEfCh400uRr6W2h6zZ2B+cAunzBOcaU23qJKuLVb/sWKudo5Lzzmog2I
OseoB0n+WLnKggo2JbsyH0co7fIzED6CWg22KeA6eAVpTuGgcXQvUrzVYtyzKpeE5oL0WNI1XaqO
4l28kV6j2JxJSnaGQ1UT91t3GX/hZrA3eDGMliR1/aFXPcrZNj9Iy6vPvV0dcUqysYIdqzczOmWn
ic5VbMeP80hO1YLbtO8VxbQbhFqPkYNnR+5mySnPR7nvcue5Wef5xnVyLZjKFaZXI4dwXdY4aIqN
7ct+WLj2jO4AkUFPWFZaTqj6pjVALzCHka1NuHWSadW0bX0CNYiPzbjaPlMxRA5NDQlpijG1iCrz
JprUNy0yLi7xl8cy7igm1UzCrmv44yAivybsMhTJ9NVWpRPYSU1KU5rb7/K1TvEYctVz3t5HlYzf
Z/llSasRDEwZ90nV0P+m2X5Q6NZFX2PkHKthl0k5+T3ySh+tpY6b7ag/LJP08xhW9qJ096gvGckj
JeFUriI1T8XxRUwWQVigbvvGir84Hh+TQlCk/2pKixvvWk8QM8IxaQkGLqb0MGod6YWddD6SfmqZ
CPuVFb+tdXmrE5OX4ad7kJPWnMeJZtHMMAfY/lZI2z6SeWSS4tOQdtXuEp73nSHJE5VTcep44fy8
Zi6U1rD5Vm3sb7ilH7CA/NaX+nQfL6goayN7n8ESfIqG5KIV7HXCINVx3lvI07B87PcSPst+jpPs
wZ1LNpqxRcMG5fAM2acMOige1IlRfjNOivwaZsH7bqg+yGkkDO3T8q2M+vxoCzoTttP6OEjegVqK
mCqOPzJzXOCLSxX2LpOKVitGzP/EvkhS68n11F2Tau1ttv2vlBgqFp5+lworOU+R0u7m5XMdaRY5
znW+aybnE9Zy5DjFy22BioIIlCsIRQXhbWhPJTS075k+KSFOu7GboX1HE1KN4uzWbXWOe7I3TQ+Q
sG1oD8x3Vs7KmyWtqC7s/dAv0c5Q3W1U1pdE8sNNo7gdOwjYRHGyxTpMZ4u8sZiDlDO81XXvEeXk
MwutT5ke18TiDp8zushg0UEc1yFX72rDHUNptu2pUk3FwJH+bnUkKU2lRriNl18EbgNs7d4xuhBg
N17U8NKwiq8yF+2pxT/BGlrrjiSpkilDlBAubzZVjk5fQ9oZRX5jMQsuU5ihvMTl0hN2Y7swKQVE
ylZ8xUiDFiMd6FoJZMsVuXcAWKGTyxeNnCZzyIl8WN7Uy8g3odaZ+KhGYRBBAjlt4KVYkc9Xy/Ng
Dgfsne+XfKAlxMynn6cwFUzQm1jbM2XHdUe9FEV8mQkVTPL5QdjD9IjwBgGFp5/qpPwSDWN2MO0l
hgIblOlCTly0wvTUoUpNWz+fVDGiDQun+9VfvMjzW413bGWqWjUpMwZKFN8o6gDAO4F/r8N76b6Q
eczh6jX+sPTNgTnsLRvDM1t2BkoH6s8dy6wJxsoQfYQIenYFkWJzgCVI7hVB0i03kbkafucUIcqN
68LehSRoLpAVMIGvUASNjD0tjG+gzreflNlvXtPJm4Scc1oyNiSaNarWRrtBjXzfEslsNOorQo5r
p7UfjY3+tqX1xDdOqo4lSim4X/dd93E1sbG2se1oyjt9Sj7iyIArAzhSnxPDF39tptzz9alVvm1H
z5qQgbC1E19NhXnf3ZoxUg6DxDd9rOJD6tWQSnXErYa2WT72yyFzeA6ej/wUmZWWSOxDEM15sQEQ
gvMW2YMadafq0j1TI24fBAPMFLbkjLkisj5pw1SfV8T3iKW6nCNt1E2/RwAFl5bkChi/Il+/MqVY
OPr1hVYwszm9W6C/7gUKYRZ6WvOtsYtQTtuYyNXZb/RDzRkQNm4ud5yt/pQ6GEQyHmxmdsJezrdR
gUOL7Wqf+nWa9yNBpjkmR99PVkc+ZY5Md1NWVcjHquGttua7ZYZnlUvntlON9Tbxmneu4fDlJpFe
oxV6cdSI9M1k7+NBfuxxujnWUec9GuqB3uah6Rtjp6oBhw4nvVblMPqWUzTHSjCAqg0fchs+MU5x
we3ndgRAum0kw3DbnUIjoYU0FjrMriQgSl8t8p1tjjWZmzv890AfGq0iyJrOpnL0aV89xH3h3un9
tEvwqgLgm6/x1GY+aQjDucvOSsKDnMxp3gE5WyxDfT5oda/DHEm6Yych9ZudlMc5c87Z5Ea3q1GZ
V12JO8YGakeC92kunflOzxeCHOw02y1rU+wLg0lMMY4HN2H3ZXxenmydDnWYi/tk4h1sB4U5iUzv
Eosow8yJr1pskP2LDGik59pPmqgPi/tAwF5EIaqJa2JO+37ybBZLMxxmujMkY4i3UvT5YozdEOtc
QvTwzzpg0pRyKW3cKRs1Ysu5Hi8AgcUanYf2TJ2mw3LnrTIcOsmk4pCsi8nPB+ocCfHWLpDQQX/9
0sXlk6yr6LYljLCTunuxtH07e+Vj75TBVN+NzKMYMRdmgDt1DjeXj+kHmKRzfMKrVRxLV1ycKF4P
ld037HPpt1E0b9lVowvKwS9ZW5K02JeHIf6SG63Y2/M0Pipln0pQxQPcXYJrqgPn5QkEcjkvat6V
lv5lnAgL04R6tFncZ9xAXzDj2qXOpJ+wjZ/8winnC7OqWwNRTdk1y1P1nTatsOWrxakxw7GI+pvB
MD+2lT6HsW5HB+B3M+gTWkAnmowHu2c+Pg2Rdyan46ubGkQhx5T66JkfpUnJXIlcYITfJHCdAQdS
+L1jD62BTECYiQjRnpwlSDsm2XB/M3+soBeXEop8nJUHFMQgZLOG4RSxMJS3aC3bMYhgI+8milFy
3JIw96wUN23l7gvGc4GW0C4M2YhnkrCd0K6V60+Dog1k8ylS62rGh2Ks3PdCb280p2r8xE468JpP
HBvxNcamvPJWFz3OV3q/3u8xlWB9MWh2J9NvIuippFx5OyESn1mFAcLhIoSkCgw6XXuxKs28k1Na
ouSqFPHjThZ4wrSuGVHYUxubYbHWXQB0hYmnqEgkh3JdqspDaZDdNWtb3qQ1A63OuR8zBrRpXya7
PHbd/UpupJfmAwKNfrofCu/92tk3OHbKfe7U06FxY6aUwLe3K9BK3uSE3qFs8GNvYMad9ATtReq2
R57ENaNdDNZy6FOtv1DlTBd0ioUHIX2OFtaEVvuNQXJyhVfgQKAXdUWdAjigaprzMbTLyM/QC3xq
17tJg1dNFqPY5e2s7kXa5A/5CEiTx80njfR4di/ZbRDD+xG7Fn8pG/Oo1+wNjmuFTLJRsknehUxa
t3OT+F41fsohhN1xRp+6wU7uLJsfEY3301yjNoLwGcLDnElkAdarkFjNLdosQ2Snuo9bsJDCH7uR
nHUXYSlGiP4ipzYw2uYpL0GvMYR40GPU2BOEYq/GLsmL9NLPYgSs/eCmYZ5rw32pJ3iYmzsszuZT
hrKHLpF5Y5wjxCDGMYrDusmupZiHy2zVNVF+otglWN7edCmnG1N9nES7nI6aEE1mjdNJp2i16IWO
Vt/QROeru9cnuTDK+jy4UUtl1SWHDrzz3A0Eeo4s5S5pp+Nw7foy3QurlKxUFowCarhE86VV3vAE
zNxBGVDFgXV67hclKNWGQ48n+T5vyoveJAgah+40xJ0bZJDjsOkyPhm6FoV5VhpBv2bIEeQQ2OU8
hDn1DVscblOx8cEWXXJKC6Sota4ko373pTR5K7Hzu21afm8KAV4dxppCuzOLm8LK8n1WoZ3A4sYO
46HXQ0eWn6Ny/mhX1aGZl2NlNOOhQCK6X6YbiOTlSXZDWBky0Jnq0kv1782kVPteqvdppQER7ssq
HQ7MxNDijCnhyabQiflcdb8khXq3FPFtQ/fdyMJ7bBeAuYSCxaIw27HF0OxOa+1rg1LM1rzQ1TQb
gn9BnHOvP2ijY9/KNA7d2L0FHRgPBLrigew6mAb2PT6KBk0AzObSR/y/KYCI7mwQREU04kHqJNSa
CxUGNUWcvYMMHN9HKTdjxprKt3Ojv3iLoQaEPGl/sT94S7WVo9ZlKQR4Rc0UNmggg/FJ6klZ6mDP
xfRguGULFoius62IEIqS9WDoXYNtdRyQXvyldmbGHfVS+CoShHKY8xLQ+I1Ps5bcLWThOuTQDJ69
STZzJG2u5Dm5yV1pozRYhgEIofCrtuoeDNAaSm4auKU36mDWF1KO33V59oQ9xW3jZmiDoU1ZqqjY
++evjs7IdvUY6ylm5pHqW7K/7bNRCBSRxyXV7qMO6fbQLNdOYLYgjZL9GqeuhpYTjMb9lGcDOu56
yQ6dmPaS1Nkinj5GTq5CQc7RTWx+Mtya8QflOZjEJ6t+45gl7m6IS5bLqsAmKghGA0oAJcTBUmZ+
sZisO2nuUJO5h7FS3XHs8m9C3dWF9oGJ9XRtmj6U0Hsv9G+lr2aG9W3TP9VjXh/GzETUhG4VwW2x
nmwcvKKi5mdm0AgQk7MQrHVXJ7jH5RUizW59mSOEtTXnamjJBRFxiekFoFR+oi+9VujedqIBiGvc
7pSK9ZIqqzxqeTH7aovvK+nP3wwEzXXR6j058A/9lcr2FDm9ExCxbpXkvKfINfpy8eeqUkeUp7oJ
3YayB+doOei+w+yUS/Zf8wYQakwWZkI6KdQRE8hodeC9YbF2LVx1Z2JERCfSXAfDSB8W1WwyeXnX
eRCNtI5vb2nOM9mrFnZ8Fbb+TX1rDYl1lAZzUQdt7nfaxj9EUL2mn7u6r78Nr51dfrJ/+f/xkflf
SGOV6EUMAXHwL1msqERfsVf//u/+Tl7dHIQ93j9rixxy4En9J3nV+AMiIhw8HfshfSMi/Z28Kow/
aFa3/wKtX9AuwbP8L/Kq+we6GJKc+G4bv9Wz/xHy6i/MZ33jmvDVLCGxy8MT52fKia6LqUno3wK9
inUEdkpD/5ecE6vryIZtrhJ6CLJHuBFFzyCJ88HH08X8DflvIxv+RA3avsXmes14BD7Pa2vUJLdX
RcGkBVq1jUt6AzO6RoKVFurtkLnzbyh1v/BsrM17Bv8fWIYE87xmf84u+ZQF20soQXWPKW0Tk4uR
6eXIqDpG0U5Qd1jVALM/rI77v/2gH01vXmtfuNm4AkEmFOAqiDZecS4d6HCTtXktVMa3uRthsqQl
LJXM/ADEfCaG9j/tnf5b3dIv4T7bFXmyG3PQhSny3SPoB0YRtv8EangCMinZwes4bu7i0bnwBM42
ON5uI8VrSvpvi35sTKcPSEUFnAvz4zT01LjCvB8Xpwja6Zw56cmWzJX/+pb8yaPgTljbWyAduLiv
bok1I/rr6ozA3fq7kQVK0qnSbjNd0AE7wbrWjyr6HQHwV/MhC1YigISFtoBgWO/Vqq9XNFYJFOsw
zdrl4LTaZVgjDt+0CIXKoBwn+q6Lp6ubvBRI7f+J30zgh0PkAw5Qv+TjWcPqCmVTj2p6ZuJUQpFq
yZwxEYSJuEw+ol73OBH++kb/Iu5gKTjwlrEmwmAKg95Xd1qYGtJGvU1CjXocyBTZhoPaWA7io6F1
IsjazCU1HWnL9srPJZMjezX2s3O/zhjvTwnyiHjE7eOvv9fPjHHJQ9gIovhgGcLSHVbjzxtQkfXm
OLp5Ah0UKlDidY9VMvxf9s4kuXLkzLp7qTlk6JtBTV7fk8E2yAksOsLROnrAsZDa0L+x/zhTVSpl
Zimt5mUye4qQghHkewDc/X73ngsyZYpGQtD+fbjYP3uS14yD/+Jf/tOrgLsRj4nDw4/81D//04IE
vCRqLjY4Zued+8WJv8/F/OrhiMIVxKEBpxPq4ROUmuwvPo0/+6n/2z/9+8AJPoW5okOXD8Me9vHE
UdvJqbGsaVJZSuRdYUImEWldrmwjef7X7/gfCmf0W+5RFcHIhmftH/o33GG0ZLpwDK+HrNx4xXgZ
7YEphuNfrNb54DLIEutmOvbE1QHBIftoKioyTWABk+FT8x4obkxIMh2wsH/9vf3BNKy/NQjZNoZn
XM+/fzInE4LPKByxofShWjFqQkqNZgYYWTn9xSLwZx8BAVPNXteANv93ZksjnAjVL4OAKhUdhwEB
KOxJ92c5uCzm9LelUREHYve9CVWz/dc/5h8WApcHL7BPlnb+i7Xgn688oHENUSIbQIyf9VtZ2x2i
aUd7O7N+0kk8rf8qmEG9yu/XWJegAXhirJz6P7+vGYqoICyMUMeNF7STpa3IPSz1SxEIoMvGz7Qe
vxm0Iq3TpVo1TYQHJWmqNc/meOvV2VMzGtY+K5lxVT6M7rn+Mg3OI3LdhIAR2jur/FLwZTvmezXw
uPQX7FKJKNuf+7FDbxJsh/s4+OYH4lZXyZ0lvVesHLzhY4blMqxWbtqLbWHBGvAjOlPcQRm4zzRA
O0hpzGreDZ/DYxUxZR6i7ajSG0MCIo6GjI42tK4p7HFFmyRsVOO99/bWSszlOJAQWBlhgBTn9N26
U/2vEpzNzrNVQM7DuAEt4DhR87MOkr2+MSwnGrTEdsB86cdOgdRJl2xQJM4qpZysWvo73wWTUHRn
nCLONXUEMv+c39LKRhMvTrI1ely6C069cvJ2PfnTkyfe4H5UFE0GH3Jxih0AtWoN4xOsfeFfYqZO
2yaR7qoKsztsEB+e0kJ69maEe2VMxrGx0WHCcMZ645q7IXebjTMZHKs6fKmws5Ul8k0A468JGOVg
VajX9jytGWVGhxGIwNIMOzNZIGGMZDq6wL3aKgHmFKUNgqbwN+nor8Jg/pi75aLwTG/nKXf3zfSD
UMr02+3oJS3oJ4+/Wnbxr0Hlhz6JXprBh8sThntW1HkVlFENeoq1gl/cl7lvH7ohj1dikiu2dUTR
URzWgz+NK5KFAy47cNFWNj1lVm1Dheo2BRaAvYrKkONSUmIi9RmJAKib8dlSFomhu0tKfozC3dsJ
jGz8LExHQEXo9Iw3YEQpEOyGHCUMnAdZe0ZEiJ1AmNlobWenBncVU7JH6v44Bune0aCOHuflBosX
Skpt3ldleRh8WpXK/FlgSd619XUWw7RZiuUXzv8Ib2JwFJlX78PMweaZ9nw4UQBQztCMB5p3Pil4
pmqeTBN0aT+4zTZkjNjorS2QF7TwetOjgZjJXK8rohhxhOpg5RTUiqTcwqZpsJ0Xl6Szos3ojfhs
7JKyJKwFsYzuBkMeK4kPvhIcyuVQH3uz5m9M9t10UALXk3LVaqRgCg5DiB06n89K9S+9qb5JOf7E
4vnFwhFywmtcayROk4j7GgQRPAFTbBSZCERI6xpV+c9SP3tbyAOrUMmBmYxu/GpSDB8Bw6+xw9UV
xqeCY3M/RCsYPh6n9U+/li1QEnybpyq1J9meIAuj/BqbwMA81sMfqKYyAV6R3NlYOTY5hEIeveOX
z/03ePdyMyJxrRM7gR2HDXp083LXKOxCU1Az2KsRmCLj3TSqcmeRgzNBhBTor5UR7LvIVlvXy18/
r1+bLMyKHX+HZzaRkCrgPhdpu+2GEHtEzYcmpg5b9LlxuCTMjvHIOEBrcozkcaix2pQpHu0SPp8V
DO+1N7BtZ8yxzjpz3Y22d4yn6TK57JmdqAYdS6XwFEzYN8HaYQm7tPQLJOhixsTdAVZwHU8cdGA+
IVRk0Nw+3y5cttYhLImR1EzKUpMJSlfXr/jBMfbnqBil9eyxT4TD+0occt5UuMZWdtuZ+5pZqsyq
l7IU8ya1XOagHcC53OeOMxw432nPRlf2yTEnvrCPFhMgGJCwLX6mh2ksvxZwuc4wc74VE4Q1fLO4
k5R3iMfG3Vsen/1ixeB1hi5aSahAuBjnt3ThUSAm+sUJKGw/r/iAKNR55KlRDsa7gPnhGihuZYVj
o0BP3IB6Q7vEu8LmhkYZS19P+qkkjBlZ3Kr3ai6Bj3n7PON7a0iY+9Y8oS5hppaF04DNIz0IWRUJ
eIxWJaDAbT839U5Yhr1dph+JP4yrSO+rZxwdG2nPR7vEdjGHxgUX6YwH7R6gfbPFRBPxJtUvIwcF
LhSLm5s0jN2eg6bLtaDKHSOR2HCKDPW80uTKjZFE7TZnQ7GvdCRDOeojUOFjnzuI1F3GB34aY6M/
zf7XqXK6/Wzgx3Zduz0mYFo5UvIortP2pW4re68+6g4TmgE4tJjbYF3o3Y7si4cuAMIWye4ce3W1
N6Y3VY8/zGGhAdWQE3kM91lhNtyPcSDXeZxdTbO697LuPLJ27wefCjNr5uMmzwfWbIEqE7KcC69m
Gc46fFM2XnMxM4j9vOySIqX+BczNVNMLpx/DbTQ557GSP+eSLFk+V7duLqYNMKAMZyEoT8GuiKuH
N6UMKY5b7qwQ6ACyRb91zALUlGb3GN5rRuP8ppWMVqfQvOU1/TIyoaIqwWGg/KDC+nM/QqeFBySP
lk504BHirQx3jOmdwzxHam04P5TB5BTDHFV8MtsIiaUXlGRzIg9cnxQGlZ2NuxaVV5643p4KfLcU
vjETG+P0zOqhfJB84jHQRl3TlaDifPHgQP6ZrBHcGXv/pjHui1TyYGbchvsCO3KIgzgpYkUeCc/f
MGE9WBh4LxF5XQUw/a4u2uAkVNmt2J3+9BYIaWq5jkX6JaKS7ThU8ldWu/0hawdxonOHvkZZ3hVd
ewgW37zAJlOrvh2yLb5Pj0fufRdF9TWZqumauk+2nL8ov2y+NhW68eyi/eJEgMkSOHd9Y7yBrFfr
TvqgZ9xfUZff9VScMN+KhB08o53n24UGDKK3Ij+5BQmDeenfP23u7sJkuS2aYBN1MrrJTJncl9my
dgbyDC4E8V0q6+6+LCvQRiVrE5neGlOMoq4jZTToBAatLKYBM2i23Du76KErcYUlDeSSwaVByGBB
vvki5ZzJZPfi+/e93ouNmQ9hjEP5JYbzg9fvLPvquztwGadgzPZmSZJoqmfs+Jy4jNJL3mxXLusl
oP8pp+Fklc89z2L2V25LDMC000enEVveYfpfWptllbSWt3T1AwO+1yj00kMEduYSd8YM7848mp03
HSH9R9uBVTir2+TRa16ZO01n07ePsvXUsfBof0/Jj6/aOviqZpILpOvSfZoHq2DEGhRSt7Zyp2C5
1uP895dxARscY1uFbcf/FtrCRZtFM0kNshslM3tYrnl/8EyZsKuybfZHggqXZnDvP1/CWVshRhGu
GtrUELILw7xaA72XUBN/+yML56Fjb7T7cTSy25iMb5GonqKqa4+LsTw1EB53KZg528fpPCkLCmp2
78rUeGELxgRYfSFuVB3cOUYsxyJzlsQJiPvhaPrHb8vGXLivj15pVZtxCsV24qBytZb6Fvf1qTFP
rcmoDm+xcewWWPVh2781aZlDgs3VY+ql3dZV/nSD/fRkpx7xgyG99R6ozyqq7qd8AlsWGd65sJ8n
FdSv1sTe2TBa5nnVUL+6scNoKq2gecynsbGj9wjL0lws0U8zAwSaF27z1Av4W2XeJquqy9WN+MSw
c8qqvsM1kew8pqL3pknVQ+2P7n1XazOwlHCIGzJ8VNnSKYXxalXk1YWxsHmJRMcA5vOXny/Yfyh6
jqJ7R6sOUnb9j4SdaQue793Kp2Jrx7Z3poI6v+NZM6yzYBBnF0/8FrtOMyVNssrkfAuSiNIbeyEo
6nfOwxAacteXcrxIlKlTSsZrL7JS3UPJTjZ17TivZeIfjao/L1nq3rl+NT25xNBCIzt9pgbmqLbW
S59tjNxhp0TWnqCsS3sypKZrNsf+Y7fk17yX56wjrMSftPdmGlGzhAnnPUxJv6VdvIm09cxKVP2E
R/RgJqK8N3jHqX1wMXAIAThQivGqz1MvdjgfqCEYH6Kmks958f3zf02mNLibsuxl0H+mJsd+zvyC
SKf+rRqbeV9pL6OXBu6LjGaTdThfDrWduC+jxwDVX2rQw3IOcPMGj60Y8pcWe+6VW/yBfRW9dzVt
8GX2vZycdyEHlqveRgtZ8n1Gv9Smt9R3N0YWap3F3CR1ts1I+TM9pMxFX9hzsEsQ88442zlz5cM2
DlpM/Tkk2MHtr6rr7YMdTtBNY3fZmODYSFb4hyXwxuMIHiFym+jaWsZ59hZx+vwd87pkg2JAnksH
eD6zOyYiAgNilW1pXYBzt1ThA0+0r3aOdmqnA49VC6NrzZ2IJ+lNBlVAQtVKb3H0VJOt31KAKi9c
irj3xw27DHbwsRvv8nx+TPoetqP6nooLR1V4x3Z8U7MGOscZ5xtn2jJx+F54RrnzZPMeQs3awVvs
1qmhB0Zu8mrlyZdEGNlOKG4Adlneu8cIr7UTwjBhDB4sL0+jn/jYCjPj2RLGOZ0K+5s9AO9DoHSO
GFyuHqrkMbHLhyCFBtu5Yu8UabUvOto5Kj4t4BNuL579bL66Bk8TU11S1T0ZJJqLIv7OSvdREDUg
g7Oc48X8HmX2NejyGr86jFaftz608u4gErIkIqdU2Db3RY0R0iCQuVaxe5gGlLGWeOu2NPnIe0ku
KcyyeTNM1nrix12ZbnloZErPUFa5J9Org1XH/H/dgrxWY+Kxu4nZNhvVRyY58BtsGnWgrbZRHcoA
Oiwe8TXFkhkWakHCKVJAiukwWpeZOIdeHHLoYdtQSeIk1CIj1s25WpW9O8MsdvZmaw80mDdYG5qk
RzE025MEN2UN8DkdUberAbVVILqtO+J/a9RfwjFq+sU+S11dK/+B8fUIi3MkE8t5zOcPpsI18f1w
Ll7q6jlfsqfqIYYtfYqNcd4gZmKV6mV1SNnm78cueVUEPa5J0PMY5YfBBFLsGc+Dt7cBixQblfgC
Y5bT4ElxnuSIOSDrXbVmVg0nnikUYO6FZGKGi1t8w0sUnywlZsJGsbX1mh9TNeDbc1K2n9hMWWqe
+zj014XPXUH8ZNu68qZ8rNHsbMO1M04XFORwbUqh+JvnI6Vp4mTC7068B1GBmYMblEHynPHwTgul
RFP24JB/c8wYnmaVEMlOCOU0+L+CdjeMolkDdLkQ2h0v1oJXsfQ4uvvWaY76p9CGvegJm0JKo3zM
K+jhiTNYJMxGe01E90NIKPSVP/4q9Y9cWtnGEXlLeIltcAnGVURfuyb7cD3jYIrsJaF+bRW3DLGx
FO8IXvuruWnCbVE8kjcZIQZUTzArxUE0JA5tl5h4gIQ71eUubLJXNiHfixr0KJ7Vfdlt8zS5Vena
9/MfSd2cO0dcKvrPtq45i1WxcGKeNgXIR2LPGA/MrqLiGkYeIcUXI88ZhQU4gQ1jOmJBPZqtj2ii
e8bSX+B9TfyM07M5LYa2LNCNy9N2F2Hj4iAynzG74OYm8kasMaXUvou1f+smIMXPBok1CxPe2DjX
CMw/lhTzzQxanmD2vVJTuPbdASSwX9/5ZV2u7WxgWcO16Cp8pOybpX1Ke6/hgWSe88wkSe5+x7Ge
r4uyf07TDMEFDnAMF3PdGZZBCfKZAyOUcmxM2PmTH0Zef9E/JCfxb358TXVySuLLXaYWJ75dHeSg
3gH/qH3XtBfE6pqHdpZvvariPGoD9XS91F4FxiXr6GkZcSxNdGm1KQltKAsrC4ghxjOfCzxDFBMD
T6uTGU6v7bT8jIfli8DWsxkGn6dd9MHsFoOHhQMpQZfDQ8ZNGnB154v1jQdrsoHXKI5GMkMebayz
XYBBLXoCu+mSYgVyb7Ak1OrgSL4PJaKnXk4XP0Z2aM3qsb8V7pBfZBFt7LBoV/paoOwC4iPm0tXI
Mxi2/abtJeYd++Ao2mgkdat1j8+z/BZSPreae7fYk13ON64ov9VZEj6lTn9DS3+NpfrSBfV1KYYJ
OzL5x7kKeIs7SDZpx01FDqkms76To3hxJ54sAp0RfGjwgKPu52xEl0kQRC+KVxBMB2Z/JuQdzOKE
EB4xAzZHqY3kY/82amN5dOFqig8adG6q8pJ2tXGliITOP21KL7U93be1UV1b1pU2r8/axp5qQzsU
gh94xwjXabN7qG3vEv97rY3wud6XSG2OjxNcZXwH6dqIjeKGC2dtQ4u18dQP2lzP7NzdKfz2rjbe
k0V/zYP23Q/zaW+0ZM/0ltY4l5+e/V7b94U28lskJc8FG/gmtZtjqO3+6K5Xj7wf8cZbogMBkmRA
pCMClQ4LTOrHoMMDQscIMvIEwiNYwGHAeWRbjc+I1EGuf8dduat1IAFw8EBAjJDCWC0K1x4h0c8X
UQ7hWcVEFuXcsyIAwT/4P4bv/kj4oSEFQcYhhJlXd3ve3PzU6LBErGMTpQ5QZDpKEczsWicdr2C+
Pe7q1uhI9XWAp8Bt6jAGzW2IHRfHTVK+wfKrdNCJzcYY7xtr+vB1okNHO4QOeRBNz7aNDn5kOgIC
VHmV6FBI12yNgJBIquMisOLdQ8/gP7J1lkT/ytfxEszx5X7BZ828+8aY0Nl8Hu6zunQ5LS4bO8+R
HhrW5TSvdnno4C2btGTYYhVNIxxHulS2KX75IzRfEKHOrhXOzyYvXtoZGFOTs4eeRuC9ahp2PPlZ
w4u3VLQ12w95N1flC/imF0G0dpWhkecIVbuol29BRRtfWwP/j+ItPlLqu6UPg5n3Nsit8+Kn5mGy
3hKsyxuy6AcvrZKtPYbnuO3xq5cmVZUL4cvBsY1VMHPCCIc0ZznBeZwJcz+ZhXMAq9GuMkozLIlI
EDSRtVMxZd3AN0AjuWe8kC8W7VHd7FBT0mY+d7K6OvOSrZzZJ5CUPEZdce6zRW2jxNt5eZ6j2mZ4
eLJmLSfT2ss5vlNz8TLbGIkt9xK7862Tsdyk5L1XDNJ18cbOpF3yFIbBOslA4io2MI7ZmIeBeZI7
J+rgG+5RDWx1BDcqU6WVDGPidYtU1wLe75r75GLDx9kGNtmH3k3QZr0FxDWeCXyz8lKzGDW1BTd2
YJPGM0OpqFkHjeXvVJtkDEFcY0MMq/8NYJ76DYJW5ucnUTWHsXQuNsnTbcWQBxO4n8/+psvH70gW
Dtu6FJnKaXCDPTiMKs/Rwrm06/vbUBtANPtmodRCXyp+bnAYgu5ujCOrh/fqDskFUj0ByJLcpifl
+5JAaC6ju3jJVzO7Bv2RirXN43JdGPiFgRaWOWNLouJYy4l9r7VI9K+Hep+0zd9MH8ef//5vjLLJ
VFLgHkKc4z0Lft8kVi9Gl+SCNXYx5UTxZ/CdJ/WeZpPy2ujbS8HZWDcvwupZ6z1JWJSZ9LofjXVu
Dmergj7d0fC3SvOlgtDWI4KmBHiRjkeTe0pNXrv1pdjOA8V57EcuST2+6b9s8kAAsJV6gNzb9L0L
Dx1zAQMo7Gv5rpq8dZ0V/dGugl8SEXwdjd4X9nKE6NW5Q7CEw0yHjGdgviX5vYIjX21wy1m/TT3/
z0qmnlT969//7dtPlgxSb32b/uj/O9AwcEN6DhkC/89Wsv/3H+2v763806/6u5HM+1sItQo8JSUU
dEE5DLT/biRz/6YtNDg7XN+jPdL5BwXRN/9mWSbUJb6OClBLU7j+YSTzPaxk0MidTwxi8L8ykv1x
vMxfbll2CB/1T3rrwgbxkKEGqcAU/LIdl0w+Q3oGAuRSS2K5dSmVbAZmwgA943X7l8S2P1gHXBwN
vmU6oXZ2/YHhCaVIs6AZeJVTVp8QXret2YOUJlY6Gun7MA4t8kf+g9I2c98VFSn7iAlQ4QW7ru4+
Ikiy2yL5q255XD1/mLvzsTmM+/3QN0NMH/8861cLM6aZqesmi4xyhVcQeVQrCAzps5tVV+Pa8wRH
YU0JMT55IR7s++i7QA07f750ZdTueiAji6aNsL3dczH0p1iTSDKQJCEnuqzrPya6QcDqQ+42zNS+
xrCT+k1pjOZVwMcGJzXeCss/2a1MwWnbpN+8/ntVKpD8bv6aT0LuQ/zeHDc48AbMogbyLKsAX8j9
RMoAKJNf10xuTB78bDDTQyI8RhdBuqtjJHm2b7/KCgAd0aRt3cNwb4LuyGcvL0ac/eKvWYtu+qCQ
/FfYY3TppvknQtpjScLmUNQQ5+cXIELEXUYQHNLHUT60IaU4bJeyMY63ZV8QQQY6T2ES+A02sphU
nPouahxn5fmElNOyaU87B0DuzC7ji0tC7VHUfD0a+taRhkJed90d0893Jo7ls++rfTDY24KqDZgo
w6GlCg0bOEOqsqAiBfvIsXI5pVWLNe9bzt+7NmMdtOovdj9XOz+A+TdlXzxG7dr47ucPcpF7v0Yl
x00gdtCRdmnN1nZqXrMmvCudxjuydhg42v340Br0FiV4PVfYrOMtqJ1tVMmUXEjoHgI1WhsZ0OA0
MVhXRHCu3my8RTnJRxHec0H3WJRCxjv2eC3tIeMwwfcGTJ5UFENnOY7F1dAk0LHLH6Ev/QrC7Go7
uCqweB2tSShO5I06ff7KSmooDKZst4Y75yxh5Q83dWl6qMdjkpv+YerFcCNy8YYRdJ3DGv2Z1NYD
89LlqCpsZWkxPLP6JVuXxXhPhRXp7pgYea6ITEYqkNsycxjk0gydp+KUtkYIYaFRcI42DVuS9UB2
w+wI96e2IzdzRPVHIa3H3LOJdqK0bVozLjeOKinDqsJ7s0h/epnw72slORJFx25ySSyZB6uHY1Rb
JD8rt57OODbMFaljY0ePmFqlDjnNyeUEmeRkWVXvneLSBbk5RpdhWL5zQj0KZS/HOZaHNvxYxiLe
WDNbeyHM4pzZI/QLQJjoULDROkG4XXXLfMcNdR79MTyCWnw0gvTCZoC+7j6nYCwrjxa+fgIM3nmE
tXWyqdlJBCxU05MfRcKBMA/HciOc0QPw5876B1w2fpz+Eq4MoO2E4TG4pMmcnqkqPfuxOs++TnG1
i72X2Q9lBY+oq8geRhavh3Z0rn3WvQ9N1h1Dd7imVTGcfYE/hbsdWpPF2U/VVw9ci61gcSnR7h2q
Tu46o3JX0jVAAVYh0LZleuoc90NPXaQF9yvCnLZFwieAn4ovfJ4bSjbeXWIzRyxNgJGYdrABJKnS
1pn1yvUqzm3QILPVrUlYlOr5LCnwrITFA3bENVaZR3fgggqTsd4qKsmoF2mOHO53EuzvpnFDgtxF
dM8Q7oHRULwCo1Zuc7d4bayMbZ5pscE/93yS0dJ6qyWk0ZGZHAesUR1Kn3F7Y9ve2qz7Z0/aPxJ9
LfUAiEZaJy3mzJ5goTDshYQLrRGrVI0eLJLuOjmZu83JdazdRYVXJSmqlIJZJnpxyUz1yEAIsEx1
LsLhELI/I8/fL3eLG7+mUebvxjlfTvN/vaDpob7FoDhHrsNC/mpIzII0WF78GT2wEufIW16LpUl2
i2mteH7k+5bE3tazip9TGqnTPBjR3rOyhV72YUPNknWLrNG+mTTJnAo6GWuyTwQE6q0JTfL8+dK2
p2ygJEFhYdpPVvHkOBeyrGR4044XDnlxa+GSAIBzwAQ8VEF7sBKx7/OsXuPqmojqGP6liGRwMQv/
ZsuO2AIXujM5tDZUTXtwlk4DlcCSRJX1Bpm4voErfSgzKzynI2PetOYIOlYqvZtBPG+aafCQCFC1
KDU+QK4MQRG6NFhQS7qiNp1AKg+cz2nH50uhlG4gMl7o8aBxuNrnWM9uTdeE6yarxQYHPRtr07Zu
cnyzyTkOsj7ntqdpBhRyOoKyaKF2bsJpkUNissdMQYxb+u/mEGwys4H00G9Fb+omOxQJmcwvtai2
Xe/ilkmkdfK5Y1F98+ittY2vIWvAQ+s69SGelq95FtCXM1fpo+HNDRP0Ldj/oWF0yGI40jiX9aTa
p5wni5df5t4z1pJ3fO0/NcJ13+BxDNSM9vTA51Z2yUcdVEWp2PV+7WxH2nTozoI3Y2Fcm5L0jvim
D3COuyuu3PY2atLVIvtwb5UjUq1LMx9p4upI5dfeNoxHeO31l07480Ofl1e3N7KvTY6A5ydfc/Ha
WWTUUYy2XcQNuLgZOVCCcWc/QGnEPnQnJ4uIOcSsjV+ZzjPWdXPv4vQppuKCht1fgs7vf/vVyH5h
g8Ilzpbq7Qu3gH1ZzGeUvGYvTNxZfah8MHn/+YJhyr85ajnJPPJOiNbk9wnU1xEPN/3y+dvPl04D
Cqnf6g84sUk763FqogerOW1I6DfVco1hFcMHkhhD9G8/X6Sewnaj6a58PbIVzG5DPcSd9Ti3Ya4r
9IA316PeSg99F6a//oDnw20YBzMWLiNjp8om2i56ZCyYHZc5OjaRqOyCfkqvFhNmV4+aez10LvT4
eaQBgVsYVSx55AZdvsReh2GiQdUNCBMpPca29ECb3XHyxnM+Y3THuLtzm6PKQxLtJVOLipn4kp0j
PSLv9LB8yBibd3qA7vn3GKXci6dH6xB8shtndvaTNYN3V4/gHWbxRN7cu0aP55nTU/qE/3Qfk1Pf
taNdI3sx0C/0aF/oIT/oDqrt9eA/1xaASpsBQm0LcJCN2X3wBjaOKV/YKr+7odb3a49JV1D6V27s
fDtjW34mrw69YetN6V2NG6HFlWD0FcK/H6K0zA6ORqwLCg9DU4zFShVe/dWuxi+qfTKACF1Dg6QJ
SeNCGyGECZfK923iXfFkXgAUHFgEyzucRUfDL8RpVBPELdwV4afNAr/F4M3XaKh3IJZ+JtqQQUdh
QEU5Jg3kCuwa+DZ6beBQJvlVK4WHM7ItWFuK2ajt7UnYA0QKaN2JJtRY39h7abuS2iDp2oycEid/
m4sUeEuSvHdgSCktwzOT45JCcu7uifbkCJrTXdCBpCU4xvduDN8CotA98bZ1NsJG8boc714FxSiL
1StbGdpwle9u8UOqtamRdkT3kDeA3OHNGLaZYz5ZkYa5axReCBOv0HA87pdyT7gNq6hFrs5y2Mkw
3k9R2+cLWCIc6xq1l2ronkx9847rgm5jiHyjRvMZrvGo0qdWlOTqLXPnaIifB83PsOLngXIPvIok
iZOEOF/mJ1w+JkK0Z718cmLj4iPqTHRvO6r24VBGuESzZ2n1IJ8GwK1TAow2rR1YaJ4NJ/IiURLx
urn2mt41j+UaF3CR+zvJeG2NWu9v2shcMSCCMugz2NBw0rFJ49UkuXIgRiEfLus0zC2qPWnBUHWF
GWZyDjlenkMCETHXaMQQrxSkRFCfTHQ0PDGI5vaA6kiCOnTCv3Bv/zFKQWctznk2Fxbo+PD3cSU8
Un6cUTi24eTyGvlDS3MfzzDYuXKLt5vAIprNMjAOQE454q2pN2XcfgtsPiujRJcBrdhtS7n8la/8
d/x9LUERieXwi9Ebuj2pmn8+bLqW2dtxV6SbFiCdEan3dGhanhTTJmuSAEK1Tp0AvV1tChGfSkpY
o5GwepypAMsU5aM422B7bebcZeczMVIOmPp+Chv/JwP9tQzkA+1AgfmfZaDPXozyW/UnocLfvvTv
WlDwN6RGmid8iyYLk16q/9KCvL/pIgxUosC1EH1s/rm/N2KgBTm6QRzVhQgadia+6D+1IMoyUOqR
WT3H49Lm//pfNM//Md3AvxxY1GuwtITB7zNdQaHXMp4/mzGYHmdi9qz+3joT3X2CyLCag+Ivbsg/
+QchZaA8URaDOPH7+3ExVQFkoyo37SI+UnO81Vb7ETUlQDljQ7jp/r99JH8S47OIPfxB1CG5Efqu
RdjR0jGaf77PGh64rRonaocyn+1kKR49NhQrPEAsEpW49In1WnZY+KNmZDA8qOfCL++xtmSryVuY
TGNT2XxmmjJZbFzbOjiz99xm+VcvaO7twdlWrfraleVlqfObbMJTP7+WlvsFSyqo3xK9ndHwNbXj
HwTW5KqEIbRpungGi2UD5Q0G2ltNCajGfo4qDbItUMqbwnD5+XkJlzjDEoJttRyykwym8k7azBLs
LhAYzNV4jtiHn5lDl2cgBktDhWUVzzdDPoVOm9xhXE3vJ+sJO2JxSqIqPA1RNG1gVzT4hsseF6rP
GT5gNe2T4MiOkV0X0eq1i9hw9/mCtWNr1XAXOHyhg+GzUnoIlP/oivgG//wUjqA8RHasOo0P97Jy
7VsVGkn5S0VAgSl3xTY8PnaAUtpooKQORseykLV28fmultg5NK746F2iBqUUP6OG78OgjtBguJ9f
rfbC8IY/N5CtN0yo5zHIbQNqCf/MpaH8geWZg3nT2EwznUOWt+doMHbRZKbr2Fkl7axQbeRzMIQ8
V+WrHWKcsgXoAicVz3mewWid78Mm/BL55Tmq1JcKxjo9EX32XJrdzxlXP9EZDCNduTxmAy6pecmJ
bBjZNi+tx0bZNbEZ771cNgkH2VWTrb0mwfSczl8R51kMLbGn++EJ/D28MtwmKw4ID2zVwZFgRukG
pk/YsK5OONwvJhaJisuZI/Lw2M/t1WJLPLri+zyHuJk5kKX2+Bi18Udr2vtpIFBvCHkZMP/RdoGD
3Ku8hyXB6JIXvLGUK2bGvsavhgnzYUzDYzxY74iG16ASLIVB8Z1gFeBWx+Zr/z9755EdObJt2anU
BPAXtOi61lRO2cEiGUloDYMaT82kJlbbPPNVRpBRjPWrXY3HR3qSAQfcYDC795x9ci29p4wyVuZT
XbbGrGyi+TgSV5gkP2obDYHoWxwcCn0N7+iHsTnPCDHF5nPTwXxPMuUltmLMRCO3T0g5J/JcvEUJ
dVzqjkqjbFzqbAOiujiOruAJhLMojd9IliXJFMTuEO18Nlgzw+W9YCqhbpPcgenSZq7GBjDJ3kqH
Ih9kyW6m6Rj7YUjjVWHlUnU/UFof7SF4E9rwokTSycQiicbaA2qKhU7NgfwANAPN+FT0PFgpgt8Y
ifZCKTmeJ2CJcQ1Byik0a4A9E64V31g7+fij59THoXoykv6GKA+CI35kZfGjNcqXulRf0mx8m/RV
O0TEZbK5rhIKjTZ1UZahmGKsZGfIHp1T/uX17k6dyr11vlwfp+GuQQI4r7LhWk4gzAmhmb6F5fiU
OMFO3l2dYzwolvtQF8ke2dN+qpRlZx4GU4Mp66yBaVCTAD3v1QsnddhF53vLVZ+Abz3Jt523FkFv
+wjuJX1cD+SbtyXH8saLAbG5hIymZBN4wZbe35PjCRkry03ZotPCZJ3kH1UFnFMVSKiUOv+gh3kb
NtaM0h+lF79+6sMEYkZ7a10B8HyrNOLlXKTCeqE+mElNJLb+hC72KWC4GrWxEyyT2+SFzvqdqlUH
VLpcCPbLolzkEyMhIWgQrag0rmtn37dIQR/aOz7d9eROV1lYbWpGhRjcuzjL1zxY50WHVvC5Nso3
MEWI/kVz15ksimJXsZiQcM/aTlfM0lSGI9gWzeIEhSpcxKCn8dyPFOkyde/wvyEpZkOCWUHRsNsl
krJfg/e2wp2TGijgirchEj8qPfoRwboNfbETDWJZbp48Ca7EUH1gyD51eQDGpnz3p+4YtP1L6pKg
UOVnBYIMnyY1RibPSLwFpfqXwEzl3Kh1cu/Z+k3CKGpYoad6/zY1TTVDnXIIjeEwFWx03Jy5aeyP
Sg/cZmRJ3R55JN1ofJSwrx/wCx38qnxKV4HpXmktXL+0PBhtSZN9o6J3Q5jU3LQLgnA6lCxwrTae
uw2q9JQBiwpbIImarF5VxCZoYEsaUQ1zJ2hihAH9C635BYJfQiwQbES4zuadT9i0gwYj61NU0BGk
NbU4N1F1nYsKuV1OBjH/72qDjkTHRaLinT2VXISk3gx1DeI8484Y/RuVE7j8QuWo1KzCLePAJkPB
X/t1c6dME3Kuxls7tXGMvfiGzhUVAWaloIWtKWwUaRhtKIXPex2/u7xJBbURlh9Xl+CM4M0iO1Kz
sx9aNoV0S6n82HF+6G3YWnltzBqVibeuvQUagKXwjQdMbjeRz73HR0FxF0MgG5shue30gC0b96Hl
bC5jVW6TIw39ptm8wQx6wH60h3l6LtTkfijBzU4Zsv5uUcTKKfFOI9Y7Nqhg4thBlu4pafVb37Su
vFEhZFi5mdT2g0ofnR6K2I92125UH4aDYu/o1KEwz68uWodJF3dwF7lVJp2tOrD4hmWaXk6bwmTz
nNOtQJWNiAIV8Uwo5TUcVcAnff9YZd087YofVWBX5K50H37ePg3y1xS/uxuzY5wEL1PSvfggrGZ5
TcEjbT0AC+6Nm5Oko/JC55FIS+Wc2bZo7oLxKprQ0qlmeNsLR8aNH1NR3YeWR8CCNoN4+tEioe+7
inpbFL8lpbkeNI2ll2bMlHY6tu0LNtVZEwR7jSmjYhfmg8RNXO6XaZYBP0TMtHQbnlxeORf5Uo5z
dyTulJE25pT41XdNYzYrxLUR6E+1dZUG2av8LegYN5NeHygjgOFCj9vYm7gIr8JsxUzxmFKDoobZ
OusRCye9NHKscUbO1bhO3xxsl9BGYdi6Vr6KKs1dtiWVqTIkV7oFgHZlWMmb5gG/mnJCcgo+2HWE
lPEK0pxREgKXcnuh/WxGnPmgHh7qsT2VsV2cIeCQ1t06gPNMZDNuxjoLejJNOEGCDIJM70i6NpK5
uHY3dJbPzdCfUHqSkO0A/Qg405lu56SBT422IMZ0G/eoekzqjE7airkymdB4ffJ0IiDwmsgOvc4w
n5AGryYbB90gAvVQNGxpBXUT6NnbmKZDKcuZnl+Q9BKN7omKB+BI9JuYEd3oYE8hhqieR+MwVv4+
kfU/UYp702qfLA81WO6E6roOeo+kB+06sF9CDb8aqu9qPoVhtMLfYEMVS/KbiHmyDK30BXCSNZfp
89sipjcGr2vjO2bA3Fw1h240HxgUsLr7mFajCPx512XVAjtEtcjaUd+JdHwVVh4tepH8hYXlnpk7
OeX6lB9Gd9wLu3wEczStO6EyT7QHUTvluxcoYo7zyOFRgo+FJHhlrQgzPwQm1kAJ99JTlpDI40py
wjMNEmkPXjWkVIia/xnYarc21egNKXi57YfoSve1Ww0+xzTgSaFoWEIHJOe6xGyaODCs0ljshzBE
W9j/1ZfmE9blOZbTdUCETkJ1CWwROWQFqZktebA6XxwLi6lctTjkIPDEbrZxi6FUIMnRMv2p1Ien
Gqgsa3MDMmncPjfVB8JKVH6MCRsDw8xscLzgaN5E8TgshWe8DwFg6ADp9mKKkRclKut422HJ19fz
EjuOM1qwQidlWLQkGJyzZFhCLp4b8TlyBhSYbiMwBbivVEP5PQM8mdf41amNjFsJ4KIv00CQS0KI
4KJRKVmpiuSpUfttixJMZnBIo/QV6QOzVnkVqKciLHs+FN6V3zUPlWq/EG03Ofd1TW1v8uyNP+CT
pOREzy8Zj26DvUStyycLwdx2KEexxEkXb9TpnVj3BFqtVSzSOqao66Y3PLAIL9R6/++Bchkt49TT
3BhWGn0jnl2ICfOK1btJR7hWS9SdzUPoZizHAaQSvah0Yl35lHTDNDvljGQGxGuSOj8C+gMz26q7
HVBqVotV8qSK8DmO1fY4OND3a2jf2pih8kn1K9jx5MG2KLCJXs8bbVNTTptFjv5ku/D1elwSXaje
WGm9Ghtlq6tRO/Or+sHEakp7N150ZObi76GxXxAvwyd+i9lv07TVg60CPyTOPpxNirqJhHkyUppk
sbPxtLGbM6vMWgQIM7dTXmgYnvuElo1a75ucYmSdA6TSIxKxofYvW2rwlE5TwrWSFteztmshdSU+
GbZsMOeDHq00Dx94U50VH/aIV7s+2Eue8GissAiKeQh+HUEa7z7RJsa4vwgK9RnJ+7s6hqDpCqpa
+OYjBMyhAOZmte4ZT+pLYMtHfcnfNWm9U0SxjpOOz959aEOSm0gIbhYdy3xVhaWNIo8Ke3CImfyW
eR8dqVxfeY65AKPPeSp5PuO+fQcAf49hYoEFBvMZQbHk5WlzlO/XgXJrlFy1qscU0EfNe9YzrNUa
jLE46ylUYKyGLiNnRzMYpbRn/mVGAgsP/W+hrsaOrI4cccisKSCgV8GWG/QajDlN5GBdZj33cNrx
UBLnBFPFDPUGcyaRJybq76Ue6jB56fTLPV1IOZWK5SJs410oun3gAzOIIu+lrcxTGmZwzfQbstlX
NHZAJfSMhstEYSTKC3V0e1b34pai0QMJZM5SqMPjJJQn2plUv81QJU9NW09m+5ebt9U5cI5eIlWR
Y2MeNCf650s6CHWOtbpadyHwZwAi9AMs47EQopnbBtxEMAm7HgYA/KWT8NG4YwQakX+izqiU6HXE
Wr9GhMgoKezy5NLmk0LZpSa6baOjDry0I2PZjjT9yVxgoaOPaQcylKa+1bWWjbMyM5qGbq4QyQ2s
keSmqti19MbKVOE4g3GPzy7LpKwPjFPP/LFl8b4Urkq0sOIHB71JSYww6NZHrhhPNiqTJW4w99RQ
/q/QEMGS4FFD+zsWOxVIbK6FJ1dTWFbnnsfmmLfrQrPb55RkFkqHuyCMgMJmTq4cVGpz6zBIJsh6
PHN9+xYtYHbTDSV471aiPd1iz18kdXVSJmsOkyOZj0UpcPPJKrzfOatOTHNmxHSlssJcKaWbrzKX
6+Thlj4UpT+uAhFIu3YBLVaQ0JK3UFr0djRuzZqAhSjP3jMWY30yNififdRDHXcEhiT1UndmmnGL
YGnchnTj1TZZCw/KRizORWWFN2ykghkutmzhgWyGf1qThoMLuKT96QzGatBKC6tZQP8CBam1VhBM
d0pwk7qkQhSxWy2aQd8Eg3KHNGXOBGdi+0lYTfRqvhIO0Rdmxso6gJ+/zhPniOpBHDD6s/HwU3dL
mgKYatN9GFrjgCcDD5tomjWo0mQ3ODXDK+ERoMP/RaecPg82yznAlLNSmIta9AdzxGhMpNkr0tDi
Hnzigrj2/LWVPWLE0N4spm2M63EvLG2ed8+D7Cqrg0V/OYVPVMqecxLldJ+DNS6ccg9P5YF0STYt
0od8+ZISn7StaWOjce5ndk1n25c9bh4yGzKqKLJYxG3irVIXQvbEcW1Vi6qmZZDKjvnUp7dd6Ran
wRyffaJzZ1g/HCpqUb2J+XdmDH2dZS1tRtrxibwRBtmhJ9akR3JFey5EPdTKPr4Jm1v29T3Z4R9k
r3+QXX+HnkoMG76D6ALye51IfQCiKeqRinSBKgihibmMKl3WpvauSTWRaBj95GWpfmp8QLJSg9BL
NUJRqeOuVaIfCvKmpRfjzlNoPSUTKgZyZR557+GemBNN6hxKBA8xwgchFRA2Uoi0y2npOuPu8gUa
97izI89aKbX7WOrRdOWarboa6PVl2ODR7QOeRHdRSQUGtiKYlDSVpDaDZiyi6dGD7T9USNkoyfgx
wgpNpqNkqKUH032MA1bNRci93jrhKsrI9r2wOCRvS40MZaHrxqMp4c+DsU/b+Owl4ljEZsPDK3jB
6nC6bIGEMlCAK8pHOsPp3Cl6InmMdWoMbyh835T2XQNYMWOjQoSf3zzlURAAOgfp3Psn3YF44OQn
pVN62oaU+jwUaVhqxL5SgdH9oUj9hW+EHlLqTjE+kilp6OavJeoixJvjdQ0l6kh96fxsiUDk3Jeg
dmlEvptGlBEQ6p7HluIM3fKdrJUnXfkOhRiZYlu+k2j2odoxapQ8fFc0a8ua6P77N0nH4Vfun0kY
jazZG7JhAQHn1/dIZ9ymKhAVC6d0N2kN0cXBv0MV4fvD/KZaz2FsDQ2sxIx9rtbHbDldo0uLxVh6
rOfK6556Jd6WWYhR1J3MzfeH+82V53BESyPGtUzn85VXKdF3fQGbXtRvOKGhu4+LKiZSM3gqcdhQ
xI7YKXx/zK+kP3kpXdtSaf4ZXzt/jU0Q01DkxcKt7EUBPE2LVOy55k2VceRK7gCCqzYO9m2THfK6
XujxQWetR/oUpd297ptzQEaLQf0TZ+sL4U++MSTGfLz0Sknc/vUzjijTOqx+aFWnL/DCF1rfsRG2
1vI65PFy0sL995fit4MKyJ1muVwH64sMnxVK0o4cENXBwqxQzLkoOcrZ90f53Wkx+WFMQEStuZ9x
ekWaBIaXNUgubHul5ceA54AcwZgl0PiAkBn+cMDfjSoTcbVjWbALadf9eh1JUs5SZBzFgvLRgxuV
h8mTbXA8HU6w8dtpH2jzOGn+0Ov63WlaEl7q6nT0uFN/PWqBsHxSqWsgCrERv4xPLbUqsIY3vaw/
AQUBcvCHofwbUhmjBAcXx+PCqhotzJ9jcCvD1IQSAvkVjflW+R7kHGwduJ0WQ1DOFdXYG9N1r3vv
xOM8aE57NWUV/TONraA5XQ+lXEZ7D4kSPCMeWarRtIlFcv7vf/yw84BqEhDO1TE+vcfJTHq747q0
ynTLvm6nlNEqCFTITaggHWNlDU/fH1GT/+Sv9hJ5Wf495KcB4PRkWgifbWmTOyefEKLBONkDHrw2
YqtvzBGrPVDAs+IUHrLcTpnIbs0/3Fy/m0ptE28LwWMmTVepdv8JKGqZBVs7drzQmbVjWvlb8gsP
8UBugrPJ4Cl8f86/G30/H+3TSNDcMC2GxC0WvqXOo1FfOCGaWueGp8bCGO018K/N90eU4/nLRQbP
CpeTWxvN/q/npwlH+L4HVg4M82s5Yez0xtt00h8SlGLfH+rrPIWABLcCTXwYhOpnCKDWqEmjF7Qp
8GADLQPtoA/9Q9G1y++P8/UichyTRTPTr+lplpxYfvrI4Mw4kei7cuGSaWyN3dLPk6NJMzJM0aYQ
vaj9YYz84YCfRSiFBbnFspDe2vrw4MNANxT9CdjjBh8fCYnTtE4r7eH7k/wKtTQ5S+sCUmbqACj/
61lC03Wywudqhnb2mmb6GoE5EmMFfXk83jZuu0xd/dm8C5SF64br2soXo5Ic6HyuDIAKXqLiJoye
v39Xv70SDuYPy1PlgPo0ftM0Aq7RF1yJgg1xptlnYvR2rupv2Hjtzcw71b7x9P0xja/zhI40CSUb
ZiEQk5+n7MqxGr03Rwy3QXrMnOIoPJW+YZpgpoTrP2ubPfgAkFhjvhs6vObpTV8Vr1FcvMaOdt33
xa0eG+saJGgSAw1L81eK3Q+u6z7YLlJur4/I0m3IaHs37P4WK9xt1fSvloZvs3EwPNuKS0KR2JqK
+MOs+/UZyKmxypFjmTP7vLKKUzz+9cipjQFBqhQCmzAlnQaR5USacf5uG9UuRRfx/RX9OudxVNNC
ZyMX0l9EVYOoNbrBSUntcdyHIWZ9LlMwDcTycon4/vvD2b89S4vPztKZaT1DThw/3bBYe7Om8Rk1
1tDdJpV+G+TlLgvCraEPe80UH02m39ppsAU59qBtHCjN2Lw/EibDNokOJVHndKBvs6w96tW6cOqP
VtHOF21ML97V2Dk1Dj3RbqhJlh5uncTbkdjD4p/GTJvcBrgzZ5UDnIjE85lSQaBsWnp6KEPwoN9m
rbXXknHhJD7B0/pZN/LjNFDkNLcOhRVdHa9rPd9NoX2dWMC32v6jT71w5hboy9pRZarLgtciyfG4
2jCnauiAXvYaae4mKJV3ETrXlWadkfHNOtU4aIXHI/3ay2WcWPanG/S3H+1Pl/rT8oaQg7gbFS61
A9xWNO1K3p8txilBuhZt5D9MxZcB+uvjRVfhyV0+VtRWppwwfvpoqyx1fCWoS2J6RLisx2vJ27C0
FuWMtjfGfi2vrA+lpQvp+zrqdYGXjeyiHQklm3awkASR1cxkBoZiVdT2PgLYDKP1JN9rYjgb8F1/
eM+/u0QGbkMN06FDRvKnOcyzvcAzxrZcGE52LFqxTBlnVZTubHTx1PvX349+Obi/XqF/D/dpYYUQ
xKqSnKdVR86o1XqLdjQ3clH1/WE0uVr67jifVlPCK81eC3he4D360bDQLGJkRiNcHXn5Ix4Fbqbe
NllHQ+2KMgPC1lKh31bulDF8/395M5qp65iHPf736eGVQ2VqqhD8T8NtF+R4hTE+L1WmF22sjqpy
3eYbr4Aip2c7rWW1EPb6fOQOKyLUCN+/md/NPobmsHFyVTSkn/fkIQmpAJ7l4wPVKPLiaOaZ5MA7
MPhMjXKrNkBj1s+NvJO/P/LvRpqpst7nWclS4PNVsBv4P2UNGFXOe6gUsGwnR5ek0gDuF3bD74/2
daWn00yQDQW2pxYo+F9vRVWFb2uSGk75zUog9HD/ZeZJ3ldCE6vvj/W7QW2aMPgdNMfuF4GiU2vs
IVPODJvIR6Q3yPHc6ypLdt8f5uIl/TyoTRavPCNVF8L3p3Nq/dgMjFBhUKft+1RtXBfkgRE8d5xR
oKh7ufK7XNTa7GfydGHc7OU0MpXYMbz2T2Ppt/Mde3Bw11ghWQN9ekNV0EPxilW4VmyT5HIaXtMJ
B9/GG/7qnYZcv/RZb+u7VtcOg68DUXsXZbeGqfyB5w4sZRLAL9WPFX8qFyBOFC1sQ4PpBSQ/mQ7p
OLR/GIX6l/WT5fwTvcE0Ta775/est2IstYpq9Si7KqySUo0bYGyb29Y0jgpIx8RDvp51GDtA6Kx6
q79ys/4sJww6etcma2wMrutwcqaZZSkw9L2djY8fXZbgGSiireHFf1g1aHKO+OWzl2+bRBCULyqF
J/XT26Z1DCILs8mCADhWdXjbKj38MErGdOJsm4qsXkAlDs0beJLfjzvjy7306difJ+1uJOtdNtPl
ctO1y3PHp4RCKiMkdBjPbJWfDB5woSYx3XNLPmsjzKc2NcUhfUVjkCD0b96SUFFmQ4fLz8qCDwSW
ZxWkZ8tYjkP/x2Rd7lCjtW4lxzWGmN36m3LMAXNbrEvJfr/9YWrsjJs2ff3+DPUvs+KnM/z0uDDs
0HL4Z4lCShraz/q6xkUY+M5CsLQanejVYrHre8WHCx9ECEZlqipPck1dDZQ2uxZWEGcJQwajMMvx
zInvTPOYl8O7CVtq5mX2g0F2Ej1lVu2xoV936fBus/n8/kS+zLHyPFg4U5uklmqp8jx/WoAAXM47
MMYV7YzhKIV8rmGt08JcUwI+0i//wyT7ZeL79XCXQfvT4bQ8KrVaY2BIqWGOQKoneC22/lTy+8NZ
XVJufjqMOnQ9GB0OE4sQmYC17v1jkHQQ/buF0mR/Wjv89lb79yJ+ntXs1MSqh/93YdI8ySv/2TfE
q1w2yA38WNS7rLjy2GzHU/33VuT/eyf+6J2wyDySi7j/u3di8Zq+1uxF/0f6v/5n/gtI4z9/+495
wv4v+Hh0HGi9E4QCnOH/mCf0/9IMVjzANJAla5fYpf+YJ/T/0oFr0KLgWYbpTha+/jVPuMRpUHGm
9s4/p7v/HfPE13nccB2aFah3ad8QUPRpHiepL7QTo6wXiCP1OFSW6GGg6ev44GIxkdyMgJwuu4PS
IoEn2Vd3P12067+fGD+HFBFJ9WWyM3E2qTZlXOoIXze85D4gAAvifGHpDhectaAzieK+z5NX+mXF
zkjGQ9vC0bJoFXlOcc0vP/tdD3B2akBZtB1tLfykO102aEUQkomdWAfFTb0Hd4r2lmzn2rKxm8sW
L2Seo8LCeG3I9m97aQQjBll5os0OneKAgAR7berhmU9uYxY01mGCWutJiW4CT71q6DXLbRSErJY3
sQqojK6q6A7WOIhq2ab26Vd3snE9CRu+jZZEN1bZnzu622iH14CjyIxIxq1VgyKatfTCG9kUt2V7
vJON8pSOOc359wBgJ3oa37itC3YGYUsosCpb7X3oYZHHULEaSlU/CDqis9qKoBLlsCpwQ6Qr8CRz
jytKli9ZnlESiD0eiwQypkXnoAJ7BKE0Lfd9oilgTuvHNrSyGz8D00dQAi3ZaTlJAUEqpQTEgfoH
X8oLIJtCaehUZNzekNK6hVvpFmV/IFjjNKFQKKRUwf9btSAFDDVKhlpKGiwpbgilzAFc11y7KB8a
KYJoL3IIeqWdFEgQVG+cwErdRgbpx72GgLeo9FWJroIyX0JyKFILXYouYtQXwhDIR9pbu0bfLXIp
ppBSDVKl/+lV11LIoaLoyACuJFNXzdQxqdBvIRSCGemtS5Qg6M0ItJTikFbKREhD1E5BQ6AnaCkH
JUkpkJQghXps6jC+ihXELlSNqnWZTOo8lLKUy5e+0PkuLZN1iGRFSldUNCwNWhazyngSx+iERnQu
LXoXi9SLbZ2Tt1p5ykNUgxThQkOzGO2dUtj6gqhrCu2agt5GKJY3M1JorMg/kYA1/RxUeHGbqMrS
Lp3k6vLTEBoLxafTXOdTdc2i4GEwCP+tUSMfy4CggtZqEK+6rb+OUnBgyF3OwdS8Yfi8prUyPmUk
QWg+IDGXXHdCHZtqBRK8PUWGDyQg7tzmVIOOudQQ2FE9+3EDbp1wDaQz7rTzJsn55YY9Y6zPZ1Rh
/ftEjz+KY9RQ66msaVzVivno9JI/7FESmrK/lC6cns0KnHsd6CoOI0HoRo0J3fYxU2r1mjnLXqtO
QBuod9/h+iprrEPlxoh9VJqBd2soopvTCoHKXo4NsRNbgFbFHrbbOQSiu0WRAPLNGAnMTf1g2Ru1
9hCM8RsS1eijtN/b0sh/OD1zSAKIXxWiXNqhAYFGKR6MaVJvjcbdaBV6M1ekcGJT74S4oL4SPkB1
KwWcHCQBNhSHnLUCMzAgD2ujmp1YkoYQPidG+KNkh3vd+rLy6djPKbqW52mMTpZSFdBfguFsWiVG
BrsIXtoyvI9jPfmwQJH1/kjLtJOYFjUTP0gkeM9tv4XmxtrOIT9uG6J+k37XfTDwhYxffS+iDK38
5dtwnBBK61oKrM4mEWUk0Po4sUhpM7e7ymld2TPAwememPnj5bVsUkbc0I0GDyMkPL7X3WtyL/It
VBXoAIG/CXvkkgG+wxsd+6k/BlirwaLbJbzWLN35cPoXg2W0pLinh7JHLVgVU3ite9UjkDlo4+Xw
HJNczQwXc6sceaj0657s+VJF+uwN/Y5Wz10c1soaTPADzI9x3ZveoQw6QENV7exg16zL/ImH43gQ
ZBwHapcv4wkrumPtKHkFM1TNzaFZU/0CZMw+tFJ9boHS2LRm8swI5S50CpuPuSLDoXv0YvzoioFm
odcQNJukTmE4OejI8gu303Z9pO3Yag8Huhjr1E/I2w3qnCSJ1CcuARVWReJCQ8RF7zGp24M+zvtk
H6LsmsNGB7XnAFSaxvjR7TxW8MCm1xqOXcTq5sa0+3DJElrgBIjNbTUV2mJoKISWpv6mOEZw58B4
8DEcy92fGw1EWKMTNI36IwosfPpmhQVbQhDMMNhnseg3MqVWy5RiN+S6OBpYJFYERmpr31Pckxve
CV2Jtk4XZ495n1+pGjmvjiuwCuDHubwsicZHI8IHdPlRQNjY4OGMljZgvtK2nkgTi2ZB6lbXQV80
13i2aOpnbf9sZx4IqKGadqQOi8esRHWWOf2z6nMZGm8AHi1/TSlNEvAKfZb2dnBMgz5Y1k1bnKYp
gE6Q1O1GVLpxVeBcITyB0KLIqP0t8Bn1ic0vXg1veHBGwATR0MPguZiVXLBLfaHUD7VyZyZGfB/F
uns3YNjC21Q/pAmxETmeIC+hRW875f7yXemVZfn3i/982xPYY3rmllHW75Q66XeR/K4mJyyb1bb2
n2/HVG82FpRAaAlw9ofgI/YwMeNQTfFp47JMlNQ5VJN9BO9qHYvqHkpSdMp89ao0oWLlIgar7Vqb
ltLg0rTOcYTw+XwRChuJN+x6Cxon0kC+HS/fav9+G3vWa5mkQEDzQOouc0ghORiRanIPqRYdwT6O
cy3no5qyqZ7HqZEeBl2ZsA4lJLqyJTtcvrgRKQAAdu/1uP/nJaPIryYV03/o1I1xRQaHumv1Ydqp
IVNDLuE6fj24uHgc98jC8q86NkEaaPqKDyrb0n1CjpdLhiitVGStP70AO5YXLv9Ni6NbCqDVOunH
Ye/AJEPLOYZeteoixT1kbXJqIJJuBhXJTJ1b7kvIpJVZL2p5LzVs4Kfew2byb0SYgtuxuujg6N3W
SePorTBAZXq9ZZ8JIw+XbR2YpyxNpw15U+a2sYCBD5rtLut2KgmLt6uVmRbXDQq9ly7vzEUMZWtn
+pp7r1TT+vK66SMWTg3LXPSqjFUybOXq8iWGq2G/xTYulZQIBssastsmyrJbz21MMn3xvXhGRrqi
6amgP0I/W19+J1ZMaKijY8w9kYGYTkd45KLR/v7Rz+p+VUzs5NvKDZA3w9BgTYK7laiGnZ8DuU59
S6wAevbXI8iHa0c0mOKc6IfW6i2bwbfGMdxtqE4mS4hoehhcnQyGwjwo6IKpDQbXly8BxrYo6oDW
lKSxdgM9j9ibO/GIbCzbtwa5xckUZT+a4RzkgY5NTDXnaqv56xiF1hJK+kTEVQzV2W2bld/k6qIv
3OSU9Z62YLnnPHqDdYcbzvwri61lYLnT62DBRjErqsvCH0B1Sjdv4U4ITovSRnwRN0s7z4YjQGMw
G1ErUR0zbeyhXFxedydsZjOnj73DlG3VwWXhV8vfvfwBrgl9rUFGQC7JtBFMN22mjWAbHPtUqd7i
35cMxRgPmV1cXX7h8nocWP1uVKOPy0uXL04zYNt0Q6TRA5LoMCqSgKVBkhxIebnqSWa5EfKLYxfW
Va69/PsK0J/ghiiThVO41enyOp3xcN8QELRII4MS6VR2j5ojFeSO3R2IfOseazKem6o1z1WvONcp
cK9cvtxiGdgaLp2cyx/FHtaEJirz7eWP0NU+ZGJqrvvaLu+NhnAdu3AXClkrEvJslCxKlHafTjHc
eQPpFfxWsScsrd3b1vQXXRgU9XGarVhFDy+juK4G23olSj6hs5e6u4wp9BaGzMfl9T606pk7qeFN
lGTRoRrbFqUtf1DVJOr2mvEknCBa+7FWg67tqgdL93eWW1uvigN+ymowziZh5awjv7TuNYzzrBWj
4NiGnnnfeXjW9a6Ak8wj576Y/A+txuZ7+Y9lB1NxLGhkOcOTQ9QeQqsEAar8UaEMaGtRc1RBta9y
i4Z74IXD0mvaTVDIOq4qeP6PG0UZvRkbkxcisTBnsiEDFU78Jcuk9xRjpW2tanIhuP7asZJREQOZ
EYMMj2CDYILAI1CCqDjzASrbtMk9jNSmDJ7IZATF0BFGwc1gPkQ2ARWFjKpo5Y8d6RXAZ5yry3+M
0zda2wXYcqIuNDIvLq8KGYNRhvi6GxmN4cuQjImOPhVemZsxlmc3YYktZKgGwPI5gSDhC3H0wHFb
nCORDOGISeOoSeWIZDyHLoM6AhnZMcrwDvYFnPkQLcgf0P5WESewp3fGCNqe8I9RxoBgqdun+KyL
0jAeXRkVEsjQkJCN5Rqvt7GjJdixZSNcRJUxI4YMHGEdXr1ExXAqL2kkRf+XIeNJIkeE+8QisqSV
4SWajDFREwJNKhltohgNK2bCTvSW2BPgEteDDELxLhEp8osbypyUy88JWp8aaDePamTCoiJYpZUR
K9i7s2VhE7sCRXlamjKKRchQFvIOyytfBrVkDZEtqQxvaUJiXGIZ6DLJaBcgAd4Pl7QXFhveyzTs
KsTqS6BxySYChvnoy5AYVcbFdDI4JtHv2alZpNjQELOLorgeICt4nclDfbS3CA/PlgyiwW3ZLH22
93d1REyNkIE1Lck1EfakbaUSZlOqO49sG1zUp46101HI2BsTKfiiZ/srA3FymZQzymgRJYct/u+P
hgzTyWWsTj3e4KVGkywDd6z4usOghkuUKJ6QTJ5ShvOMpPS4Mq7HJbdHBN2zkEE+DYk+o4z2iSph
Xncy7ud/M3deyXVz23buiuu+4xTyAqp8/bBzYCZFSnxBUSSFnIGF0B73xB3zt/Z/gkjK5D32i6tU
LEZtbIQV5hzjG2x6Np0KAKpOWUAz3eCFGFkanH7l9IGWerepBoKEbBUp1ChM1slEd/rgVEC0hPpw
+rLFfKlAWybErUiht1pF4vrXh1AhurBu1dtJ/xYpeBcxmuaZpYBeg0J7sVvBJNmC+zp9BhwzY/F9
ZBeok4sU2d/mlDwpm4Ib83MyXzowxHIFE5sUVszrSwl8Aiiy53XnSfRgQSCrIJFZCknWwiaj5jXi
POgrUgm12wp+maVAZoYN0qyypnFR0DrdCjeOF8EUtxeanWorW+HQJFw0zBMtMSug0hI5LStNWmRd
g1FLlAOxUWg1bEhkvDQKt6bAa85doTBs9Jq1ZafQbKWCtGmEsar8V8ksr+Bg9TqiG+xg73UU4i1R
sDcf6hv0g2qHaiK8qSHCCYWGcxQkrkWBd2g6wHElS78CkpylkHKhgsuZUOakQXhc760kq6fihKFT
QDpLoekyGHWnMt6/VSm+K3P+/Xf1N89lNTWojboT1+VfX53Hz03Z4pn99Le2r+XFU/7avv+lN/9z
+z9OPw5fy9VT9/Tmi3XRxd103b82081rS+zCP+gy6jf/qz/8b6+n/+Ur1rJDL1U1v/7PheLt//qf
Mnv9WTbh2yrx3//wn4gdx8HeAMXGoFMC6eWfVWL7b7aDoI4CsucjFVRK3H9ViRXoF5U5DRaH2x19
x9+rxIrEzJLS92HjkPqNE/XfqhJ/6HiYFqsAYaLMMFBV6+8UA51pEqBZ+tOqsKlKEUCquCb4lccn
8Ji4c1W/0nyI0mIf5dd+K1kth/1dr8PaSKR7HzbgZzIypBJ9/9up/EP5+KROetOHVEeGDh0JHkfH
eXrbYYpmWTSkogL6xOa2zGylzNIvolxcpTEAeTn2xSq3hxFkgdhKP1qx/c0WIYLMBcg8dznp51aN
XDulz1cirCWD97WfgwekCiw7HebiOiTyzTIv+7Cl0+LhTiXb3vB3uejP0MgYC9cr2ZRq5lUb+ciZ
8nOSBo5m5L58/lYRa364DHhiKa24LhxtQYdb/fz3xpMNqTSczGYVRuVLS6DGzsjSo4Y3dG/L2MCY
CSjC9SFbWPEsdyw4airCDFKBbG5j/F0rLNV1V7vLQR/MyxHwexUZ+D1rc08AUXee+smP2Mq/Rz67
3WnQ5cEOme50z3+JYZtsc4Q5mQMcJTd0TDKAZy/dniI05tRMeZpPHxrlXNUqPKw9ZtZUuVojiywB
IHoZaTrPmXK+GqXdr7uySQCBVd+F8seOGGVlGAx0K0E/ytrb1fmJG6Tdg+0LVXZNvsHfmi32VK20
5TB0GZp+CzB/76KhylU6aq7aGC5yku5eEFrXkOSYbV0AVYrohphZaIRWKHaOhZx/KVjx7ucgfpi1
kgaDlmzD2go3bVQ+p+A7WE4605hsI7z8xBBgaiv7eJl4gVhEov6h4Ms5AAW2J5l3MSLSP0ssZ+fX
sdhTRwRSbPflw+jUYIAgICGf50vDhlSRl51PYWC6C+OhOQ5IjybzZey1hxHZzZwV0aG3h0vpJIRY
uAO1wbi8pSa+aWrSdT2C9HDQW8nC6VIb4kdx4cWBv3Lj7or3ogMwbTxIQy2KWFzg/VUuk2+RsDET
Ftq5TUkwbEFLFgBxDdfdsWYoFtrU3TVhvfOpVdFIZ8lmR+M+J5WTGa1Zj7ZBRTcV90xIy9JtDl2f
k04TY020a0fhPK1t6WurnDKpzWZs0bT1oSVdBBhCDE/GJDhHm5oO5eTl3A+oyXXuVGanYW/VFS/h
4GqYjYsJyaOXkVMXaKvG7pMly/CFAwdhksZuLPtvuawe2ZofRy+6V49vNI+vPv2BBRnBLSu85Cxr
I3Qalr1EK3FrY4QikcPeNC6c8n4g/ylIvF3M/UMQjPXgFPkN9kaEpEz6iQpZZWV0B++TgWFM17lP
VlSTJr+kAah7lqa3kE5/FYg5Xar4YG7g4E5Dkp6LUFuekE797FwTIrMtLWIj9SaO16XEzlwi8liD
srS02lqFgoCjnFiJBeoqY9nZya2oqM54DI9ZZPyAaEySjRHfJRWkEzNJryj6YaQLiod+MmHNDDi/
RarG3BH+As8IG4ZVoKXdsp6Is2v884TQ22U6Oq+WgQtTxOtc5/t1fHDKYG84oX5eRlS0w8G5Cj2T
1Ssgq9ZAajLCGX+h4wV+Gio7XlvyLr5XgwUueu7cHfxzQ21NXAx7sWMfnXYo0HRz4lQtLCu7ezPU
EkqYMEdkroEzNjdOTf56AhqtsHe4j3eRQdyOFHPEypvGwLibdUBLobylPNAcgy6Si8itcMgjkHRN
Td+OYfsS2l5yz+P6q/fGlyHwi7PWmKylIxP85ZEtFjgvG7b3dgFHhWJ/XZruSgeIakxziJ3X3AlB
/TkpZm2XpVOySS8am+juCj3SwbDh4tcBgFrEOCzBxwOYI/dS3S6ZRj1LinjYZ/4lRfT0IFuPdReR
zLGe7QeLKHXfCuW69K3VOFb5bRm29pKHYNqxL7/Qq2Y6m0KkKRrbbDjuRrkncMNZ+BnAWo1C/phr
LlmD5I6xkryx/Wq+6Az92+iRJEXQecbFie4SLQf4jmHmGNsXtAat1SBTAo4pslyOAEbbOP3VFec+
PQeY1qK/mcqNRvuks8BV1kwIWhZQFobJQQYb6tl8DrSl3l7KTj7wxq+LqXgQTfgT6aXKoZvRQdl0
ICzm0rymG1UU46NT6D91wYPZVg6YKUnuWzQ8cTDfSht7os1W+FB3N41XOKt8wG8FsGYhNQK79ern
WLGpAAbrU/F5glt63ZvioraL197ptkaCP8DTjcei9ftN8RNVIJ5n1wDIQRczbUFHtNGt1hDvCG0T
EHZDS68pl1ZrHQryWIYCMXhlPtmtTw0bZ/qyN0OGlTHbBX1545rNvC7gyq5qek8kvQ5PEB6umphG
LHRr089oP+TypykyZ9HMrO47gbffgR1Axb3EW3msY09bNMibVoEIbcC1V5IduEiY5FKRp4syocrS
+xMJpYiPTavmUY/bF0Nz7rhpYRB1LlXL2CGrq2+OVPgZoEMGb9osl353kXjEZRmh/uxTU+isDMyz
ZOiI8KHgyH0ZDR4WG2Q4CU+M6CGVer8lkTt0muua3jrTXr7SBc5+xaMysm5Yuhp/q02JuSy17MrT
nxDxUU7JriGRXEPVJbq98lZtnmrLIkAnlQTGvnKCB7Kbj27nfB8NqCNBWtGmASlUNo+ZkW8HdRGz
cvrhip3mjnBzGIVoiESEabEjmelKgCJYJPTox8S1FgJIYu7MtIrm7wa3JnNVZC5HNmXmMK+0aSB3
p0qPBt2NneimnTe70d5oq3OaEiomJhwZSXhEjP6KdDVxzMubys2dZV/ENriPcwpiD2HnHQc4EWHD
bvtEWzLq6jLO9HOMvHcayR2LOXWvRK7dxiW3QaKdYfwPYTNUAGLa7hA78mq2BwncGFCLQzWztbxt
lxMReeK79wRca1FxYVMLX3c64XUrhy18PlHR7acZvLKmeVTG53utUxMRzeE80K7GzLin/UnW+qR6
/D5i3/lx9nRIMX15N4pOLuM4RD9nBGt4VRG0C+ACNmDwuTDUFvDJIh2Sbg607LDHGez15rRtyEzv
EmoSuj/uDJPQP+HFj+C5CeIkYqTt2DK3ZE0WUwhOUcBzcudnEywxrUqCeWJSnFrXXJtGRGtl0Inr
Spq9NTa/EsMcgKvEIQa/5soqSrgRqT5t6By/Ws1wrw94ku3qrFCh4pqYmCmxTnO+Rmf/10lJkvy8
0IJik9C9I+JMuJs4M745o5ax3Jzg/UThhdmyDBkM9hBeOZLUVZLY0ZZ7q8+fq7Yoj1YhAVi4DpwN
LccNNVaUuoMrshqTZe5DILbzYl5ETf0qu7hHHkynTU+7B428TqPV0pUvoGo5fX/Vy/iZOpG1HpGO
ZFW7NQ16YZYUjIcUyyuv9xcVS05uXcTW2gDqvDe8RV8xeSJ1LkqQjWMl9oacpsuOk9uSd7EkHEqu
DYtYqyLSxTrK4ptMRN42codgIxECNkkxbYZWG9dDdujK2uLsNNemH5xhlx33mWasNLMODmE+nvWs
qrCxpU9p6x3Ntu/W5DF5y8mjTYLiFq6OMBMwfmN2WbTtz2jkNicR60GiQFu0AQw3aBLH0pjvhWM+
OGW4mugCLVmtb7Vx/k5DJr6DCYYMN7qAhcIImvKMoAV8kDYCENoUiE3aJSrXJxu4Os51DUiKS9/F
VxLURtibNEEtiLxpHWQwYepGvtCbGaki67uWuNlVrevaQuJoKMXU7SxAk+WU2Wty6IAqFsaT1mgW
uKvJWOgF4BUzm3Z9k1A3a61sM8SKMEiUzg52ib8kS29D7/kiNwztkAqwzAaNlf0AmgZ+GYwzx0SI
WTNqhj1ZoX5xaVKUXiJbjXd9OHcMlWem1bG67sL7oMHBQaYxkfW6LjbEvCfKktSDZ60cNXVY9QOu
12f67GKx9WJ6m23CkOd3MAVPS5veaP21tJyrqaXSOMchGdCmY5zRAiCRRPEWa/hooXWtecBV7Bpo
QjN2j0KpX9EFTq7Zb6KqfZywhl6kZHKvZgOaVDLWyRZTVJxaRIbbP9IYhxp/nC1Z7hMiNkMommMj
IlFLuGyo8nQla5czHRvWuZ5aFzkEqaWZ6u1e9PZZK4x7XQUxemKqDsB7WJb0BfVfLmxbzM+Chy4O
RmDuVAsWlT5uKkKFqzSE6C774TICqBVIqOG50y8DQNp7OcfXgRqVMOk+snwUi5FJ0nXYDyNygIwn
bB/GolwPOQV/XQw2SW1pvux15LT0joGYOqazEW2xJuLhTggkOmD9y7VMWm2LoOWVeiRd7siySOjx
yMxU92fheu1qrGFQlFEwqhUXaQHM0YjB+uEbgC7Tg9ptCu0QV2InbetGj6nawxybl2R/VHgl+NB0
PciSUB5lj5Bb189pYvbnU78Pk7E6oxwsD5XTLhvCRQgeSIwa/QWtir73CZyRCIH9INpwA+TWRBOL
1mRdSHdXiHRnqnVcl1WbtjCJRR2icpNpocnWBu6D3uV0Wozx29iK/tgLtmbTHLAm9Gz/QOUkODRO
PiwKmhTrrmaFPUQ199BAGyUoD1PNkJfPxnlKtNKhm7SbPOiDy4Io4MtKfWCoeUhB4WwhVx2MwCo5
4ZU8Wk0GySStHqVTVGdOb3vkn7r0r2WVYiep5XkUu/k2NPxHt7B7uLN12xz++lTYkpWVp5Ed/Nun
6MXIdB/QqNQjKJ4hASz216dlk63KtkGcfvpJwj125lb+GmaTdmSyyC8QtBhVLTf1wCIKwELCjo9+
2gVhc3wYSbdN4JBskrbv7a1Dc8TMU/MsmGvbWcmmafd2Pd6dftmRiH0K2uuR6g1mZD/ARAk1cTDN
+qUwCffSFXuk1mB7wMuw5NGv3Jskd8QVf0UHYYIa5uUJzWRhTmt2qcBKUWOx+R8OptS7AykBHdOb
290PY5FupbGxJNa0OQq/J0WXnQE4WjspBNzQAreEarDC0zCtg1jr91OTmysvyv09uhGmIj8+VpWT
HWXoi0udI0a3MLFjSrYiT9DLRMNwk0ZNdu26P10NJtuycdpsawLCXRICMNycfqMW7jM9Tnk8fcv2
quCc0fgYhLF3htEBT3li+LcOe4MKcUgs0WKFfn8ZTMljEhX+FenbD7HZrAvNhq8eiqdSBCeRhcpt
OORBbB9cTSwcMGHxiMHLiKbiNiZGEp5saJ/rlgSvq8inkyBKyDagLCdPednMm7EOX4ukx9k3VPOe
eYX6gRu234rBSrYnmdFJgCQ7sSOHA13SkNxno5fcxMV5UY/RbdqhOCIuqFq33NuM25yDxaAqBo70
f5R2YuyIY+nOkAe4WxQc8lwAutyCaLwxm3i4hiC8R6bqXRf3UM+SuIQCU+bRsdcTWntJMCAkN/Yy
aq1jyKovNN34kIwFOjmjfICZkC7szPvZ6cAGu0lma1yQZE4OIAgZyqIXswxg8BB6f0x7nZaHPQJ4
o+hHGE1l3szWt7ScO1I3p/QsD9DFCa3uVhNg4iBPn0XbhCtowKA93RD0cV9nK+ln9YUbsT2wn4Oy
T1BQGtZOjwp7ZVCtP0YiYwXue1cuYQ5LanQkQwxeft4SmvnbB2dMxUDOSL3rzXxnUcr6Dgfssez0
6npgyITq79BMVyIRXSlD/vrUVJ/K03dPn54Ka9ad1tG07O4im5ihytWdHVAZutC5c8gQpGgjypQC
6phSqsQut0MBBVIoFYtQepZYKVtI+PxlDZQIMmmTROa3O6uOFNVlDIbDX58yTQ0wkZHLtOqzsnP3
s9LTlCeVzaykN7996ikVzumb8DOjQM6Xo9LvdKiapjb2lZ42/WY1d2HTtvcsl0hpVkqfSGl+XKX+
qZQOSCpBkFIGRUojVCi1UKF0QyzFrUtKV92O/f+4Z2VcXqRKaYQ7JOSOQX0UIEOylR6pUcokRuJ0
5yu1UoZsyVX6pUwpmRylaTr9GrrDeKFJFE9aivapVCooXemhHLFmxotx4SillFJWmWrbOCsd1elL
EBNUidFYzUptlSO7On27OymxCMb2UWYZSqOlVRtg6ikDt5GtMVRsUjm56yTv0V+k1KPyUVPEbnPp
p+mV6bhwKqjjULiEDYz74dZHj2cw1Wr0Da5DJdWTSrQ3ot5jA17sTSXoo8mXLh0l8suU3K9VYkAT
BWCmpID5SRV4+h6sHnK7kQwyAp/guvUmPCkKbaUz7E46w9OnmlIg+uoDHLi1q4SJABdT6KeIFQtU
iwh8+5ceHaM8KRpVZQF5VvqrRe0YKNmjpQSQ1kkKqUSRE5NJOiknGXrJVgknSyWhTNBSOkpUOSt5
5aCElrmSXMraDFdl4WpnXUmdHrEncWlRc9nUAmmqz9tW8k2BrG+2CkxTZn7vKIknOlGCaKBDFxr2
3ygsi5eseZ6cIPplB+HPcgr0e0va4drTKftiYdFUJTPc10F8F8c1ItN6H7C1OIYV7ChTCVE1B0mq
iTa1UCJVQ8lVBbrVWQlYWTe524miDHH3iFuVzDVC71or4aulJLDENs4/CvMVUom1cJVMtkYvOyXd
tIFPKRcF++bkl6mEtUC/WHYosa2nZLdCCXBrJcX1lSjXFshzSSdc1Oh1T5MFBXg0vKOS85pK2CuU
xFdXYl9os+tRyX81oV1pU/uzrREGo148Dkoq3DqIhkslH65nhMSDkhR3aItrJTIOlNx4ULrjFDky
t3t6maBJPn2lo1KOlVzZVMJlSyEEc1iCw1x5xyIwrO1X3RF6H28aQQ6NIB8Du6BBYoLK4ee/9UYi
i4JDItjEorz43vbao5V6zbJF+LNobc2nI31uRBq8t77MIUDmJDxTBjMbsttw0H1hUTuZR98djToI
w7cN+nrU5d4ejWVlg0zKAhIT7PmesrRvoqofvfDVFmSfaZf0l/C2h/fDwL5o7BRpkeTpuSiW0oRg
Lbv5he37zTjunKlmm+9G7Js7X3xxoB9BFo4FDoShBGSXbgCxfXughvCCavQB/ZbUi+Y2+BFm1r1T
2ZRT2XalcmTXo5pqdpXezVVxiWprITLjCoDcYSopWifRdLTV7zt5+ZUNThn53p9Fy9GxyLA5Z/H5
7uAYUqQpVK+b24v6i5sSt1Pf6xE9EFFuLO55egMvBEg1hCQO6zKnUMjy5kVv9COTGQQBr73PfdiO
gMkkUdKURh+rwIO7rxM/nCb6uTnRJfz8VrQ+GrY4pz5uBPycsHreu97kFNbscSleSd8A612woWDf
NOvR/eRZxgIIwUsh5QMXew9z4NB78oD3BFYzUPexdS9tnZbPqLnDsvg5CAlotumOp8OWWCjiSB48
O7qVEi1gs+vK7JEECma8XH9selX6C4x/21dnATmxdNumU8ZURr/792eLGhw5wCM3SdZW26pxXqvW
Po6mvP78xP3xZiTiRHie4/ieMJW/77dnWNhkikPg5Gb0Oh7bTMVQzB7GF0d/Ubh139efAmSt7PC3
NQsC20+Obe7+iAz3Psah09a3soxfCSj74k78YFHiKcGebQLJAC1GiPHbA6MANrM6JMVMYLzV0+A5
ynHCWyXZXAEb7H5Kt6kVPnl29sUpsY0/PAK2gz1LvTyGo3evbAQ2kv+oHFeJA6Z7RmWem+y1udYE
gh6r+KbtXerfDekk0qIQnLBFEvAu01HU6yrXftUhnMQuJMCwQ2E8BOFD4wKOCs3pvhrGs8LRbjK4
qwqK+6vLVEEmMaeV2RDsaY0GGmV6kPONFZOrQ1mLxVY5fxcKwFFW5L6zlbnThvh2slSmWZ/uOyJU
xuIfKU5IRRBwXP31zL+xiaFyeD8UCMYoQnAYCjy4ZG+vQBPOuhX6AQbLdHgp/HmZ5O0yraf7xgKB
6bTHruk3MRJY6pfusXaw+M7DsdJeHLO9+eI2/cOwBEPQBH6nMC0Q8N4ei5DaqNUODyw2M7pIA+V3
OiytjrQ6YkI08n1ln0OIjJeWWBnIVxVQIvKS4YuB5iOFz7GEIBEMn6Dwcfq/e16cColnnDbDSq8J
PtPjh0HFV3azuQpqivYOTPeRvpFDNkBk9atgKu5mdnJi6J50VY6fLK53MU7rcoZnPOj26oszpQbo
dwM4ehZk7AZ7HCKi3t29U1NMsjDCYWXNCApKxM7L2mDlklGWWfXR81xkHl0c7wFP80Mcxk+6ATP8
1DEBUxXDjEo3sRzXs8tw/cWx/eEqKq2NCUwPeQx9gLdXsUH5acwZQtqefFmKS89ou+mOcX8vPSAz
g2H8kGlKU9mdmQxT7yojd1lJl5+M9suZ7g+PObndLBYUx5Eq4ruZLsz7PNZUZU4U4YXmwHeOFfwI
bgjhCcYOHjRpsBLCdeK119ihXgMTmz09vcsolJB59BejFVCzye7LTWw2PBQBleK5NR9QX3+11vo4
wTEbuBbyT5sEdrhBb09dVvQhbn/Iiq6I5uXcTwzN5roqi31eRWdUgDfwd5eU1x5zQz58ft1OBJi3
9xQv7uOjNUxFhXvPTEvngFnCruVqxmK39oYKlbIZ58vkyo2MjECB4L7027uGHBksSUOz5n/aUls9
qzuWwFGvtUQN0jPWqKED+WcHNf9EXUcJ/M5qUnhSBTfe58eMDuvdYwC7ESKXzXoAlwCW3TfzWjkh
RIwreJeVaGnL1/6VncLmnsjN6a1uD8+fNhC43M9f9WQMf3+muLU93QLhyId3N1Wem1lPSUQSz+fb
x0TiOSA5NSMWEuOrTol46d4VMwHnQdgWS7Mf9mMToBXkNv/8SP6wHLYhzVgAXjAzC3Ra705ASOew
r4kSmcJ2XFZZvkynfFo2yIVRiKAeqrUKUYhxnDxWTEE4nZHhKEir30ireTRkSyAUDcjlWGLC6X3U
E411VZdybXVfEjk+Yk24Qr5Aiqezn2DF825gsKZeb4ZiljBLlRidVTopNxZlavk9pR2H5sR/oGKF
bEoHIe/SdS2AYC1d4oKlKPdE3IsFbOCn2hq+f34eT2SBd1dUPXKKkMnt5L6PnqvYm7Jy9PpVHSH9
cPL+wjUq2lTNw1DV25jI7aBonyZ92BtNQHZL+cVy5A8zDs88CBuuJbxC5p63FzKvM/KyKI6sGq+n
TN63VDm02zYzqIQ38VMXt6+ZkA9ugjFgNh7mNLtW68U+vkp0wuoyKhlaJklAwKjYzF+NSyav/u70
2KRSWrrjWgLz0btxKaTULP0BjtHAznjp2sky8d3rOKvvSkQuWdteCE5XIPprqrjFwuNZyND7fH6R
TkuyD0eBmMNFKsm07L87itGu5gl1cL8qwua6kGye+tZeOSGNblIkoOFXpO6KfYFgatElw5M/hmTy
dFeOR2MpyzDF9Eb0sxbMky5FO4I+jlFdXQik8mNjLVAIPhUGkkvEM3fq8CWagK4fVr5D0Aw9ylIv
VpZ/35LqFpv6xefv7k+Pso2LjQBV24KN934pjOLRc5MpIxWo9RksJU6xkeUmsA2kmE+unjypg55Q
WrKY3mr0gMhUeMb6/JICdQ7k9NTUzKpyco5ivpaJ+9WWVq0E359+H5WkoxjPLM7UTfLbJiIfosbR
DA7wtIxwXAzBRHGFXn/thmShTt3q8zPyp4dSyXMRolouC9P3C4lQz7KpCZStVj0TXiAvbH1a+RbO
JffRqsJffejejfN013T5IjDnv+63f0t6/V/TVf+/CLT/f9Reg3pin/jb1VL67r/rtpWA/D//4xRw
+tqgl25UxukfYB3/+D/+LsMmmdR3kUxDXgS0KzwmquG17f7zPwz7bziKlZjah+/BfMla+x8ybPtv
bM0MH/zrX0rrf4qwAXyYwgJIbTm+9W9KsD8sV9l8Av9VO3BqQx9wZaM90OBDAbYqJuPMbyTFImr5
otuZJUNtt+w778x1cWyWr9NwH9MWRav6xcP/YTl/OgboohwGQ+x7WFs8u8zEPYi0ZlJ2B38TaPmu
t9hgYsL77Tpd/fW8/r7h+/AU81JgatnsQbQWJ9X7708xVWuvgL0Mjc2tzsjyXA6YFkM9/1Y2wCBM
EX7xeh9BKKcXZJvv87IuYKu3wwby5iEgOU2s5sC8nvPpQl9Su6mRPDoj+ZraurF1sLLx/efv8wOy
6PSyTKTM6LbNWu3ty9Z2oGsiMMQqmqIzB+CXm7J2Ded/F22sXsYBQ8O8zR7DezcnJXR9G48i+orO
yXNXtpcVpzHq5fdGmw7F6K3Cof9qNlb/55uB2ORZsgwYNZAc7Q9k9CFDZN7nJmlU4fxdz/A2bcxW
3CoQXA3SG2ct4uH6HMqZUkpeFR0Z4L5kgnTxqX1+lj9WlqheIZjkcTxReN7XYyl8GoXw2RgrSHAb
iB+2TWwY0gvC0LJD6pTfFNydbJH8om7QRrnuuC2N6D6tSNvUuSN6o/jehMgSMUhsvji4jyeKg4Ml
7HAHcIneP1YFiYwhljzEqAGaYM9Pr1FxX+XV02BHO1MjICMrbu3aOjp1j0CkR4bvbvBwrhHXfLHA
+/iEU65kLKOswaj1Acc41PNYW95onoDUbmls3NQ/Z8V529rRV/jAD7tIk5sDjY1C9VHEeL+Y7VNN
R0rjgdnW5bd4Bvw6W1dm0C31enr0vWnjxcV3fSSdBTzEF6f8j69NZLXDKhrM0nu8fW1gRe/zxFo5
kbju0uHG6cILxx8u+njcRRwLsSAq3k8vpqvPX/rjwMa7dhyK7a5LMfH9Tt/2CIkp0Vyf7sRBVnfT
GpX6GRQNDyzsV3DsP70aTEGefqFqHO93nr7UqxILh7Uyc+uOYMItuox9aye7tl/o0r38/L2Zah/3
9pFX+xLcKUDfwFC77wpSVAXcnCtOQ8g1Xrqs2Fcmdvk0OQ5zdmVUyDiH/hsy54uomM/V+S08cXRD
4zaMiGSNvQWZuJeKNNoNuzBE26VFR0Qc+88P8+OYy1F6cPSVd8pkSHw75s5aKMI8NSzq8z2KbPsQ
VdZZZ2dfnI0/vQytHwW1AtjFRXj7MoCVvCywY2vVVs13Q+iPLsUu6RVfTMpfvYxaOPy23p1D3xma
ipfptPwiTsa9ozWbKNe+wKx/KIHztP7+bt7NILkdOUPihBaFaA14JpXheLgkoY0Qt1helH5xo4YI
XM23n1+sP93BYEx1ZT7D/fa+9xAiro1liOA9na09JriDEMZGuuUxJnHB1Jz/m1HJY7EGF5cF3wc4
Lhpvq0jC1Fq5w7BtQUAnAdodK37KqLsH9nDulE+y8Z610Pv5+Ts9vZX3Tw8VEp3cGPawWPfeXknZ
lr0d50xSlEprYzcgL+qH6kq9aa2PngLHfshy/1tfkAOrbl2ymJZ1WN6ODRXKrNN3KHG+1wF1Zsfb
ZBT2naC6xhNWrNVM7wf2sQmjq6KynYVTBebCxjzwV1HR0SnBUNNPSLblNeODeodmIi8JJ1wiKblC
1opHrvcvhmAmPEA7OgXJtZXHShORImcm62147Aad/WyE9o7yOVw4MxbyJv+FN+7XF/PUn+5GThA9
X5cB3Hy/nnHg75sI301U7/rj6Gx7VEHZQDW75SHw9PSHNsF1mdLV55foY0mNp8An2Ufw2jq+w3fP
dF5YcztXg7lK62jrNfdIuO/dpr7NQuc6EUTOSGPlpcZt+9Nzwo20v4ow+sMylQNgHWjRBVFF0HcH
wCrAH5G7UOiJ5wN7hVs1QfdOtsGyvqJ/cgRxt3G7+ILJ9ct1yh9WB7x31saEs/Da7xermoPXVo94
975DCggxq+5Ss9YGhCoc00NG9ym66luTAp/+rU7FLxE3LzOkhzDpsU96Gxpsd37JlSmn/hkT9BZa
1CKMiJluaM1yZ4Wygc4TnOvmbVa517M9XYqm3hGft0tbbeXK5mLw24cAXAamjs3Ui3th2WcmkaMm
0bGBUe272N1lta/i4bZmlSHQJeRPcFcaP043sXDq+2FqbnkHN1PSnE8IbJzce9DLn4EgYdzx77GA
PPZ18JQLf58O8bGxxtvMmi9LmewdNLNJ6a/NND4vA21dyQnHaSI3WmRcDJGHSV17LmprATeb0hdG
97iYoTuhPW7s7ipQa0piTRaBld/3Rb9TJk7MkXTbo+uhwD1UjHeAF++6GP3K5G+dsd7oeBLIOwCd
4R69CfkqhoW82UVN+9i1IFiwFBI7EVcLB6cNBIv0V1z1hwqYRdiTWOzeo7NZE0h5m1JY9boOipIk
GFgiyWTkthcQRldRaK3JQdgRGmnijIX7Mi1q178bxLytcD/2Sf5qiOoprIg1NbIL39Ve0z5c+lZ9
adXOVRoMD1Xq3yZFdB2k7sHWb6yJ+qjuZw/poL8URfdqxPdtYzxJXceuwdIQvcGPz59PtQt/vwDB
mk8YBW1k1dhRP/9tMkzHKkVzSHRLXZdXCnNHLOatsMH06RmC8jwOnCW6VYLXjPVs1nf65P5wWmhl
Y3aI8V6tH9STHDV4W5IZxXNW6d/zCtRjvLRb63HUzI2Ytm03PHcqdBIi196rkG172bDJfX9N6B6Y
HhvBOWvnIZCd8gkuxibE/+GSZdtiHkqJ6h1i+6ed1NiS4Q0Wjd8u7KkkVs7+ih77h4HSNFRhCho4
K873Gx8/0uzKndiEzSAV66g7zI5+bUz7nNmb+3gLefJu0L9ENP9hS4OFmkaNJdg4fehMzr2XN9QG
mUVtkF7afGtIxPVhSdnXoZ01urdREF5WFbHyohm54Yxfo5PTH/k5F955wWqiGbyLoBWbWlGaB+d/
c3Yeu5Ej2xb9IgL0Zsr0UlpJKSk1IeQq6L0J8uvfoka3uwpdwBs0cNF9pVRmBiNOnLP32qzmUaSP
U5es2iz+qhqCrpuxY54TgvIQDhN58aJBkWiCcgeDbcXzvTX7EJDF3eBFq/9eZ7/3wXlnBtMB5vLw
r39rMobCY5OolGkZiPQc5wl+u4wDFZl9k99n9j3Eiu1EZiQxuUe9wlXmpq9JWR96mHIxkhqZLEpI
LH+vBv9QLiHnsU2bMpzn4LeZzxA17JqZuvS0moLfuu9xlBla+9EYNnqJ8S817p9ezjKBXSIf+kn8
+efzVsWm3TK3VH9G4bpX7psIay1D0rNrtXeOF/7lDPrj6/FqNssKFdu/315CCGWTo3RZBrq9rxV3
nYQkflIZOkawaIPwL8XnjF34935C8a7b1IPQzn+bBUk9obtdFSpkTW3VMdMRypOhJh+5VR5bd60o
+oEv/tziWpr6jOihLbjPR6SOn/+94P5w8tKaQgFNfwoc4L/fdy5rK8ydlvh0HNJZEgAvTM6WjO4L
M9z890v9PmBlbXNDpcAwUS8R5fTP7zQvu0oYVq0u66o+Gom3TLr4PcGv7c2K1/ndAyK5jREOI5Es
aRaQce16T7Gbkr/rEkUZao+ViNfBQEVJRgAxoOTHeaq1cZ21asm/lIJ/WhIzmwI+xiwU+xlY/M+W
b2PsdPEjTz8Xk6Fvn+ZrfOvJK2mcazV0r//98fAx/GFNcMWdH3wKlt9USkWCdZvPb1qmKLv91DEX
VMz7uFwmQtxFSLd07LOJDC+x2d9GB71+xykCaeYFSN91bkARH/qYheMFxUgyG0dxziBZjy9ao4UL
qx0XU+ECqYkvaag+BxJLsqEEvpswcFEk5hilujiSNKfUPquJeYcEiYFgfDFacUdQ4XPloaaNG3uF
EaX1JdgzIYfVVEPtiBIU1Hr/5OT1lX7UycvCrd3UhMeGd8wwcHbRf1zIEUyE3R2iCSiGNsIMxe4t
FKCPNSWSFrWHNJvW5eQh1TUxXNWDumpj7WmMyoOSEfDp4VuNXQBYtS/sAjaxkp2FJZF5zJ9Gg/1S
4ASYwhybb9K8hRUggcEInqLA3WIN7XycrBUk9SIVD5qX4eHIoYp5sW9b2NmJaTEEBnO3mEV8kX0c
uOJ4htxRiH7O69PVESqFHUct6fJF9iym4UVHLdya9tFJssfQLLdpXnxnRYMditkcwmJuE+CbO7xN
um49DkDXQGPuTbEfVaRN1Tg9z79BZsEhGfjWw/616isTV9kk8U0Fv0ApMvaNnNpv+vBeSrFGFEOy
iqDYK5HtShuwU5PvrBh+c0ZV5KTF39qcf6h+0B3SvnapnrTfcPuW7ipCM1N1OYbpxXTyay/iR7u2
3//7EbD+tCsSRMkgRKOb/Fsa5eTIWLYzM9CuSU+Qend2PRU09/BEYh5Gwwa0BDgyOqcpxKMRmNm8
kiDurtTsE3fKS29bYLnjZ7UJNnnpXcpAvOEB2QTRW8liVlTz6Mp+UxrBS4UnzmT7DQToSFgRWkaR
TN0wf6+hlp2yZjsk72kY3lGgLbUk9dU6vOt7HBJzd80Jisu8O9WjfXA6ay1jALGJyM6xnW2lHWxm
DZddkSYl0KnHiyIw/zZa+NPePQsJYLnzSFGF/XM/rQyzs1yHM7KrjKfEFMf5vBoMEtnYqP77m/nT
9ZCyBH0cV9S5qzp/c/+zGSphBzJaJDDpqvKuRVU8vx43s3rEQCn0YDUM3c3gyeLe/5dS4Pc5KOcG
veN5JsdK+61TY1f8S9WIVAAE8sxTWeUmxnMAr8RRmHhkZQ7dwd54YX/fOtZfBhx/enV6qvQ5uZv/
YfZvOEUTo1SaCL/Dbq8Xhz4p9uNCmPi+helrctzcjDZaVqb+/3jj1IH0qEjbQZL07xo7mdquNgMO
BNVozjWGMifTvuM+WVoJfw64X0WFxmgoj0Sb2+b4lwPpDxU+cY6qzoyF2SRP/j+/crMNVCNVeXUT
zmKc5TtTU3bzUTDhdin4ayKjPRfssn9ZanMZ8K9u1T9edz6X/2epdXakja1rTMs+Q33scaDM600m
5r4euodhmk6DwDrE3xOsFdmhHTb/0qubxwW//xG0cXn39FcRpZj/Gp81Sl7GylRMYG4Sd9U6yS7K
hzcyIe81jNV+lFrgb8VDLY1XvaBwCQL2Byc8S7O/eqkcgchN705ElkbeHyQljWOKb7tKXX9+M1AO
Pba32ZGiyC9XyFOT17t6gH8B30LxsyQlaW7ex7MJuvQY3mlTuyuHbDuqzV5rXox5YlM3cj861i6z
MKwmteP5TidfC/oauSLylUhejT7Xlzg0uRfC/Jh/s9lgKw162gfw95EWcSc3y3zBwapDqDCAOdc0
zMfCAQ1k4cA2SWCtRLOMigbveDrs2toBfOUqa/yVePqZ0y29Eb+liSquCfDzDPocmTnBksa8SBCf
4UunCVFjcboZGUifBNhCmz/DLLqNsXEA7WMsjLrfkI3X+9BQSUEvr2BHX5VSP9vFhOikdDfAjqKF
VuTpqvFUuDX2vULoUp/lF8cFB0MLfBmyDVElKzAueKcq76oqseDTYCYH0DsC8tpmDYrZ1Iuxekv9
qOTwiDB003kMjHWR1YdpDDdjMMgF/z8TkqPil4H62OU1ppa0NX2XCkPG47PRNKsp9XajYnwj4TjX
bfSmmXGxqGtc1ii2fMUDICy14NAG1nunmVRvKuiQoCU+cEyNx97MT1bj7owihvkXGD4UklNlOfQu
usoH3pebw/Xn8odbjK/vvhl7mN3Ot9tTw8CqCbHYzvnJbWaCrxTWsajCzyY1jlSP5z7vLqDpfeDF
MKGCm1wMKoSMbFa1FfFKVEwi62cFEnCip/qizmtn4co3Wdp3Q5IuiPfDsF9ID6u3uswNKBIx4MxW
d5/4LiVEKHdYWtFTICRfb6HFC42Adb3dota9OXHwBcl26ZXaO217ip9guNQ6YBsXhm4Avdm3jb5Z
xAHMYICqIPzxFzlR/BpTQHqmPGC4gxKFhJz/ppfipTI0irMEMG8qH+0CBxHVOEyWzK8GVPxNJQhf
1NP9oJunUK32bSQxxjN2nSMaG73fN1PrLFSqsXU8VJ8mn8hyzIiPQKy86IQ3L32SuoTY5x3o35Au
XIjEDF/rKNFDUfFCb3cBbnnETZo8CPnATxvNqhPgJ/AbZn5nhXzSUfmQ8KvQ9jWEFrsPckBTbpKw
kbn0h1xNGWhhooQ30nlFhts80xsgHFXk67esSpJ1W7QAqt1XM1+PbPZLQfPGbGF76KhRO4ouWUvC
uAgj6IL8A83R85Bj3PLeSUw7CQt8FFOpLZeIdR5bRDDCzkEBqgyrmqhyT23iI1atwxTF5FN8qkGZ
HLpQr3bcEJ8AnvmlBwU3UyHWF23/MYEBBQW9Ggrd8Z24xR7QWhnsoHOsZ4/RJFDuC42wgkQ9l+E2
AE+1IKLkmOFbZjlHGzd8SguEwgmtTFTRui+qmjZiz8c7XQMRYKkMKmXhOPWdYVeHYh4gxF22bTX3
q+iV7chlwOjhZvWhssjg+gBC4aIYEvjqkAYxfDvtsp7zPrs0nvzRwl2dDr6Wg7PQchgmJVcM+Gvw
ocWbro3Ln3/ZK+JcD1W6sDT11PVf8x0qiUKqGOSXRgrxlQomC3iEvSLHeYHEwC3JPDMGpvjyNauf
DYi/maLcRzrUYbuD1MPmQ3AWPBmabpmmxLy8+gEFgZiw9B6I29pAim663sKqWMlgAaGBZ9PWM9iI
zMB9d62ww0XODp5Y+IqnCQSJzVkvTPXi5U9AOlDriQuNsbUwQ82vewq9RLuK7MGOjI8pTnbkybDp
mMrGDpRDHyabxvbeajua9+oAv1UWLq3eXiv0SQl5U/xYTVfweZ6cVn8v8/pDCRJJsG76EIscE2FU
X7Ms9Cused3Yo5YJoZmpNnQDm0ZkpdpveTDRkNeW5U/wSwkzKx3FIvCsryCKvwqJnR7cOEmeEEIA
xZt+ZrnPTpdTvDNIqNUnQQwjQSjrQSELIi6ezQY/kxN4OAvzoPX1dCp8VT06lndpDZ4cSafcbdnE
6vAQlt0jwRcfJfxf6PQT8IZgB4dwRa1O87kUvKT6YtGWQpz5lNQmODulw4sJqyhTvsOpOHm9jacj
1u+i9oOYkl829LeUtHYl1z+mrH/IhbcWRXNnxebahLASeuIXowW5GmFu+F6kPw426UU5972VEsht
q0AIm+FIWtjmGFIrEF3qI2F6+6jlrlEUg7O2ZYt3zMrfmAi89W0WMG2JvyZjTBf6DMmz26XS5ld9
RC4+CgcvoVI+GDL5UGJkLSgejbw79EV3rLuR258pv3EI4STgflE6lAz1YJziSb0hg1mqpOUuRKIf
RxZGVY9iJZrsq8dfib+oUxdZlP+CQhL6asddSucyPilvY5oRmqsYuGSLZ5uuMbu7XMQK9xt2RrMF
bSgdO+akr25mUazj8rt0PRwE3esYKp9mBYBMB/vhh09q5i3a2npq6pnIZ7FSHBOy4NDSdfX0diHj
AUztLtcKOue2dgKdcUgHd6bgEyKTq3zRQc3UIWiP2qTs9bF60jxASRaGxanK6TmPEMCSTTGNh9AJ
sP7bcqcJb1UFIDFkH9wpVbXQtPxYoBstnRq6UCyWLDDYz3A3Mc+oEFBa1DEZ0ex2c6onN1gYfYWy
n6+pGKbYb0uciOpggyMss3ihN3ngz2CX1KO5gt23aSLa8pSmxtRfaM1DjNfY/9K3WFTsSI2xHXh8
mAxo8fLnO8wVMFshrRbYMmahweatne+pFcSusH90Sn6uohKpbTK8Zm6FpL2nXkhsQcDRcNOm5nnK
OOxGSWpppOl3ejze8g4wxuCkx0ZPfuKR9eao4+rytdL5qnlIuMF8dnCMsIqGK2BIj/OqwoTZtz0W
Iiu8QHABbpOT7dAMBYWnERx/pEwRMQW1UbE6aKnw7er2h5N5txCkz6RT9+XWHk71r7bkTx8n+TEP
O8a6fE85NKng4X3pMNLks86lgaPujOJtk4UA91MjuEyKwgwPKpmtrZhznUQUzJK4jZFPDW546DTp
lOKowLdjTOkVducb5dHZbJNteK4sbwcv/H4Q3mUeXfehc5aDgqiPplCiDWscfJepDl/U+RxgxR7K
KFxqul6ytcXrqIn2VsiZoc1A9N7Svs35I8mwoEbdoYsL2PXTXZ1l1y6DVDa3qVKpvHf2dOZZqJaQ
1C5hE6rLSEqNACdlX9msFvCN8SKfEUdNHK1iZdhU9XQsHM7FXu8yqCzgeSztuXBjbzmexTN0Nm2R
0AoBK0CGSeh+xGV/Js/2oY/cqxUlG1FYbwKqx2gSBRAfCj7d1jVZc9hS7cA7IXR7Y83jpmMO+OHF
0xeAt002ys2s7Rq1/qjTgHPKW1LbV50x7vwCXV9+91r10g3NR1A1e/E9lMilJzu6qloGIVpygglz
hZjpVqpzFqc7gzDgPWr5G5apGjYbJkA4JEvbjkZfgdkpShwxzgREVXl206ZeVPGQQnAcrlYGjEgz
74xB3BMukegOOJmgeDIsbkOBRWntJe3aGD8aukqLoQmiZdfeEoUUHk/wbebYx5qiPCnFVC9sWYBv
mn+yn8aFbkwHZJUqQ1EOubjLP8CC+mPWHtACUUq7wRO5rdLHRu8LpLdIDshBADGhGdpLMI6HnJHK
ZNVbN1aOgvlzzU0VeiU6waGmeWmFSsRD7/zqIYTUnO1u962L5H3kHuIrxuPY9M/JVH7AWiJu155W
idt/56mz6tMU8rvBTtUv+UPjBeBKThUWtFv6SIh4W5zrWrNOEK37XcDIFF7uKzKAk67SkYpicd8m
glxLgXDUq5Z96ax0jA+M+dzitYmqW0VuAnc4sYDLOy2kQiGTwiiCn684fJmFKjJm3/QhI7qFWqDc
nNDSwcqa/KQe7UAGHcoGhb1WekfPSTbtLPyYf1/MSpFh9/DzVxEW9qsC55a44d4RZDrk7OaNQFIp
g0dDww4pPPmeVuZylN2mGuQxTtgGp6nawFhjI3PqhSlS9gd2Ydq8U89/e7Kc6CPC8U/pGNPFH5tx
MabezZxVIsKREGyvvdQ2TSICbtmCg60pnnql62ZrCqSX8D60nW6ZeDge4j54moQBLxC5kDcM9WKe
8tGeSZY17DVXvda0tN2AIUpqfKsjj68A1reoURW5ZGGPQ4edzcD3GaULJdg50IUWKia4InMlS226
HxzRbCYOrzkwGjvcM0REWH5ElETFpW4G5oT29N1W8Xs1RE+ICg9D3y/zQN/pYUCv3ETa46akTwQr
Nc3fosrZTZadr1DXSL81w3vFm0vGKjzGbV/7clS5ns4bmRHam4xPs8BG5ndG+RV22jNdP+hT8VUM
qCMYwA384sReOPlnm9rh2gWLTJ+d7WAYOLq/h6CuFrk9mDxqKHoikKiBRzPZnIkmFKaCSWm16uY/
hcK3WiglRQcDaiM4wwyeQP8Rc4YYZvLlUD9Vd5EACRg2tyjo+JVDB1LQsrchr+DP4m5cjRydE2Rr
03gcBvsrmcUzYzc9N/ANjYHT7Ocj5XEYJbtxUDlc9+IV+9hd31gHabQrT0tvBON8WhWZuKYC0HDI
dkLTVtJTH5TO2iaTWCbzHSr17pq6gFoyqqt5ZA4z9FUwt03m14mk2fk590KcqCiHstA7V3FFRmG2
wLTBJVSnZSFtogQd7V5MzWPpjAtHyZ+7mBPIaSFsqv21QxFWhc29SmEAqPOLHBHSbJjTh0odLkKu
kz8le5wSiGhxNGO22XekQ2lB8Wao3BVDC8Yfxc0tq2PaWVx2+4NSjfsq0J+nHn2H1p/1MTsbqn0M
kpMSdPfZOF2cxma+bbzB6VL9jkuRgUgkKZQP10y+KxBT3DoY7pN2yBuRz2PljDDHZohp+qZaxdF2
j33OLTXKOzxccpXXdMRNssw6eju9zmQ+s6N44ZX6KtII6Mmj6Nk2GxoohbmIauXBLqv3YAreTSAR
4AC0rqeJnVVvxmjv+UXroNbBtUFuW0SlsU2nEejo3G8Ran8TMErGCPp5WHckgVlbKyi+ImPa9o5A
vhUYT0DGfYA2mW+KKIRiMN6Rd6IPvJtCGPtxJN6vKY/zPwQZUIV2d5VVrZwkeCxq74NJxdFQh5Nw
IaVZU7xkTAAz0eCyI45Gxb0LAuwBP/XrfOSpSgNdtA5ozOVMFkCeFml3qh1rO+nhBzkiywTebFLq
26prDwhaC9aOvEAzHyfGUs18kGk4Uv1a2musmOzM1jHxAo0QB282YZGiYoVPkUYjTUnjBzxu9zxD
25JUK/b24VLp+Z06v2NdkLxhH23eH5fJ6kXqEq8rDM++hjBRFuKuB8adde6zMVpLVhz0ecqe6V7V
AziT6RdOgoFrWAQZd7rm6D5GKGlYB6N4N+QaHz5TXDDh98LlZqgOr6GzTSPL9i1V6xahviev9V23
Uea3OsnfqtIuPEn0Su++2EGi+ikLL/Fsvje0gsrEZ0yyJNaq6yy/HHty5BJnkxR40fvWoPpu4g+u
9komdT/vgpvCYRGSZikbecd1ct8LZ0Nv5xkc3NJt3Reg3xaPVcwqNr+imv12Cgw+IlWVdBLkTimS
ZJkOAy7OgCiqtRpFayPtiaj0jnYLSmfegJte/ZJ0crQpuymOWi9mFUY54KkAfOZxBkD6WgdCWxSC
0fHwQbTfgXPqgTbjcnDsVWHx/f60JGN8Y64toWV74j62YF9LlZYZqUDInUhwFSWsylThSuiI2FfD
Xd/1D4GGYHESGneXwrz19DcXCeAtaMvfcQfyR2mbhntY9xBOAJwi+n+2Gy4x0aHr8Esl25jZZ8fZ
xpyX6Z/tTotMcV8i4syWUU0PjQ93HQbOJjPEueMyJnX1SGnBFc6M4o33VuqgXKLRPJmtkvAg52xV
ZbChxyYXY1bD1p0drn2w0+Pp0XPlu0lIYGDYCEqwknqJw0ESPbRWe9L18NoIcZ0P/qBX9lxO6aVR
jv38LgmbZ5H8IhzzluaAY9uI+q9rrBcwiQ8et1S49/G3MnmBX9IaEINxEMqwHZPyMS8/TZtmreLu
fg6+mQsBnI4RZT+t1dZ773BmlIl10JbjFurkLuyKXdEW20ixPjIHBmoyrwGOBh8jSOy76FOzilmD
4qDuAauSW0lNiUSZaDzKe0WV27wbX8OifkknQqNa6hNflfGLY4NVnIvKWoMOW4zqKevnmDWN1aVz
B7yDx/cU2+yjaTBwdHaA2ft45WUGpPAGqVaUwHZu6mpX5IG6VU/2KLVVMzICbCab9kl39DLr3hw6
j22L26aV3zcDZWTuTk9VHPLClnkbjHQTFB+ti/LWAqmvVfO8aNXH0Mqz+WQq45wC/lrn4S6KYo4f
LMuGW55puT7maqMvB6u+A0hL6oQFMM0ru9bPNtWEUNYV+VchApxqfG9D2Ly61uSXo2lAd3cGJgTE
GzjsepqTIemN8fYaAVudRS2rEW41GcR1JvRBGheoTWx2Rytsvk2ZrficD4aaX2pv2OmG0i+cJDmU
Abb2yYsuUfaSWjTsEvmslOqnpYhrWtG0RSCuzMHyoN2zTt3nRnzvSHfVD/ql1KK3rK5n+GP6POYQ
cVkRnI6ldhfX7cYQMyASgzw7ab6I44RsCZmfvLDcG67CuNEuvoe4oi6fhXClqswqqAtBIRMCtOJ1
nNRdVv8kbC0bG/UxD6AMWCWp69HIG/L1fN9RJpZBm8vXoVcvhAkobvI1/13Bl5MifwhndZ5ww6uV
AoZgv0dHyYQml8RRcpWJ3NdiBDQK0Z9EMvqFI1MUQoE5Abq1R8SgZ3Mfbt3eL9L0mMf7vClOzvBi
9QqGW9Gzbvm8iDs5eom+TMnRcGSzreiGNV710Jfe6zSh14OdNviIU0+uy5XGNTbMYRC5toCaXWY3
Cl9t5ZRLLpRn006O4EMfVXJMW51yk3t2zW5vuDX37voxHVmTal++/OwVhYJttuxPafBEsEHlo7b8
UripK6n4zPXqNg7N4Hsi+NU60ate519y+rRnJcRPkVmQ26yGGYyyljAJJeJK2vmJot0b9ojuVq24
JofdowEjDdw+jNdkX8ctzG52HAs4pQAFI0BRY4f4LHrr4eeXksyG2iIfX8aquBr69Iyweq5mWi84
R6J9sEP6crm39XKeyFLox7KjDB97eZK1d69Z9XLkilcO+XZqaTrFkcbJNKafivHVqmSRkXGBInYw
dqbVnC2nusAaOpnxcFVimK65Dkud6z1BGOGidsaXQkvuworcsVSTBzUV9053MmVwCa2XMbBfvb55
trysWJU8FI5ktlchnGFafm3S4FMo04eOs9NPNZeOdfxa80+oNCW1fH/Mp190Wj5prt6jpSz8PoDA
bM2fbgSqBLilt6Rc+E5HLn9xGJRz1uzSM+OTQGmDR6xYaO1s665fsWiDxtAIlI204aLY1XVqaQaa
tjGSasERV/JRzT5GmNz3ACfPdREcZ71PX2gPwdiukmpaoppcKLbLTkC7OayqZVV332kQRX7aLQgi
SPzZDVrpyTIuuBXLZsVF7heiPIQnXOfHBsGW3fh6nj3ZOoGNmN18kTMg97qjrr5msXp2SzJJbEQP
fJl70+vu68ramGZ+0emTOsuxRWJuxR893U9SZbRjkoq3IgnWUw+smescY+BzYqtLZDpLw+lullF9
S1RjfHQ816BmgNiF30U3Nks1rV8l5qDepJXN+IOAVCWU3z8ikqBLD4HWvXiki/i0mbNFGVAJ1/Cu
pvAaIany6fRy2mj6zeri7c/Fi74MPUtVWyEdL2qOeK3NAcMHw6vjjcegTT6nAipKXeY8t9UaSysX
XLd6Z0hNmeQRbPMFNs70f04i5q+fHGMLmgZiYSr5d56Q8kvPdxs7yfdPzRxmFAedHYB9HD6Zkn1N
Q3PTvqU5lYu2Lc6q5rzVaIuctH2KQCKHntwhY9zZRfSaN/P+PTvpoPkOpbr1Av2mCS4I81/UhP0X
LLNVNtTcTbrubv4mLH50YDXESf4S1lxW9O6auuEvpUEhNYtbIou05mpcthE1sQYtTqk9egjWSjVh
H9QON5+5DZJm1Sbvtccw6Q6xCfwRAM05CbODS248Z5/1y+DVyA0+e0XHUJtbrJIT9hqTqjDVpP3o
DWFyylVty4sl9cf578kl4NEIhiNND1CiiQD9lDKPLSpv+fODaJQuTljcqynC06qMeL6c9GCGdBJn
IZdZq+8/ywX7Mq1+4Pvlo2qX4SIvn8gkatjHwSNKm4F8/85gSOGmVoNjJtCwkOlSIY8X3XR6DQJt
EZe4nZ2QdJ55bpoEcbLuifrkYo22zXuQHWxLSkw/5UGhxrA+bK1fFw1nkrskp2BcEB+VTVa4pOtE
2mcu72hmPc+fvDY4l6y17gPD2AfJcNaa6MnpzwEpixrPQkbQC6QPOg6Wso31nKVcnURhv3tV/iHB
WHvu8ED41d1kY8oZNYl5mz5cblBNxErIha2Hk53t2kbbkCN0SJaNcrM9mnM/tZ0YnGc53gvUVEGe
oSpRH7i+lQxxvZGGf7z0unhFzXQQZHAQcXitCLJE6tOsa6W4DyfmNE1PBGGifHhB98t1L6pbkFVB
ryqykFL9bD+4j1+wN6HFVna1xi2h6vd81A+5Jd+dlnNHt4LrAK5WNIQmVuSQTuW0SZPoKdS8a4R1
oZfZZz47V0llOP2sF6XIl+RgnMhKfBjN9BaJTl93ZBuEsWX4eS+uVdNfxJzN0MQno2adFf0vzyJp
a1SQAehpt5l6klVqTQ7LEHFtmcbLDC5ZGlo7WFE80zrhLGwXZrHW23AFMJVUC2JkOrQAuSAApsUA
gQ6AfcMJ5p7vvNko9gOmmstYxHRPZP/QhO7eHaztyCflkKhFxrerZ2wHNMJCNfziBwnJGYiON+P1
/JzMH2WIzSeyGLUrEH2jsdwEivHc9BqsOmqHCNG3k6VQ6YdjeAyOsaLdOpozi4i+MOEQn0PmcHIT
EqE42XtqQzXlHCo0411x3T3S7l3M+qmz6mtgQ3Gai5uEi6rL74ysWVVN8zrMe/rE9bWIt/PDbZeU
hLCFXApnxiYh6gepk7xaRJuwN5gSULlV8zkzuP0BiQBzEi19SgztZjsTD2VGdWegJkXJGdLGMSXG
y2lfVfaeOtUnAWrp6eq+6gdiB0aeyEumF48UyA+p7X1EoS4Wzb4eA8KAnc8kzPdhn50re1xlKY/F
1Lx1kXIfV/WJ5IvCj6Fs15qzGsJW306MU/0u4ltT5NFK2lezLE1WmPIlwIPGKecoQrcTrUe6aqN3
UTS5sW1GIU2446J7m9ciIoxfsi1PTtRc1ORJ6HIzf8MqD2e7lK16B0X4Ch780VOyG0ZroCTTaXbx
O2PyRhl3hw/8cRLxvaIpKzeJHjK935Zzy25+aau1n7qu/5if3C79NTr1jtQRb+I/Z6W9UyuXojUO
PL8GVx+xYOb9HTLPxlHF45zYzjjtbt7ahe1x8Ebm7jS12f1P9YDH60Dux24246chatiN2cKkUef9
NnABK+tu9FhbGr+cix/sCaYx8YHESRQNQ/Jqmv1mqtO9yt8+9MZ13rDx6TxMACVn8IOeTzeNrr76
jjKGUW9/HKrifV5neWl0PqDejepMRMxExrcgMBaO0LrWE7KjSS7pjjKUm1bBugLOaifNZmMW6ks7
POWiPwyR9m5IlDIuGo4geNdVko8yIkQ781ux92QzHCvsLWnVvEw4uRU7P3s0z6pEvzdDwtJq+UtQ
zBmP7YBIvKCN1M9C4sB890YPKKq2DlK51732PU7r2/wm7T49D/D2QowWFSimEQyyKMSBbLazFzjP
FR9/7ObPxty/BaiKPsjZzHyMNsk/KMTe506QIoYHNeDo6Hgq2pRdvPTmIc1DWcXrjNl2Ph0n9vv5
c5rffmkXb4puv7d1uAv1FZvCmvgDuPDKbghKpF3mzq0d+rvWV1LQS0j7S1O3F6k2731s3jWG9iBB
sUkrASQ1PihpdxZivIGzvlgCak9snKI8X3ZauR349LI6eyUi7QpDmj63S8CLcybLZK3Kt7QMsYyo
76renr35yZ8wZE4V8esVkOd4547ZaSzrZdUIPFw0SZOo9mPjmhdGiBZyuCG4pgKOJ3qgFju6mCdf
zGP5X3O+Dw5OBujDQ+YZFj9LCWlCu3D7YRfT83oChH8mDVa+R6qBLMRVwqOnOOmpmwau00k0vmus
DVkkizbhDqMP7OZhakYPGCOIgIrpdeClUREEB+6mVOzxlGlbTyDmsu/s/+PsvJIbybJsO5W2/Pdq
16Ktqz8IgFAEVZAM8eMWKl1r7eN5M3kTe+sgqiqDIIzoV2ZVTAJk0OHq+r3n7L12MbYf2tZrPwxe
vkiscNp1k0qpVzWcfuW0rDHhzNmbtm08qW6TVxOU38N0JOVVU0Og2cViSnJWOTGTdb8xJoJVAtKE
HaR9LqlDuBX7m2PGOu80a7VPP7MX2o2PkJPUF3K74KcaBwwNG2fqm52aOjpLCr7UsmzsYbStsLV1
twbqoLKkWZxPpv8hjQ11lZtbnRz2XR1W9SHXuuu59EmVTCof8aASrNKuU3Zt3AfIwrpqOXo8KsbR
2lnRY2yOq0K1/1Q8h5VXEn4k5bteI2D5QrBCRZhdk9+GtTrRKwu+ODNXdZgMC7NyvtVBLBMIdZUE
jPjMnnn6eqsoS5+tfvgZad0y9KTx1xvqVm286eC1WO0Roz03XL2b46tfb1U1UPjjt9VUr2K4WXv3
r/eOP6CEkh64qCLKNUBZ+xEggvxN9CeI3sdq6Ywl4eK6SqoUeXNUqtCr1JgCKzVadTZKB2CcAZ1V
vvRDS+WSTPmVqiT9/q8fhJQdt0Ol38Q2mug5jxxlcfwWcMM/v/WHcuOlhckkS5vJFJXf/PVjE1rb
XjOttro+vlv7xswTwoXRnz+jKzMXk94vYbhxh2QfFX2mLtvkXycP1QVWysgL6EOR16FVn9xC/ZC4
1Mh7xPt2ykwwdCjsas9zVt4bEQV2Sj88MZPpQaewmVJcWGgNKkrCCJ/KMm6W8Ca/NVpsk6aO+aCk
RUblyEacWHHhBLUooBqGd3PSgps6a4IbRScBcHv8luLdzzQgQKPh8TJcB2XorFBcFcChyQEvWe9e
Gb3nPU2pG9wlRLbpLEaftIl7R1V+tIqv9wvVqZZmPFMSQXCmqCSRRWm5KezSRRQwfBssL//cDrN7
xWC6pyo8HpjWV9uojt3r2THmFy5FyDCD9RJX2nVixMnBMpR02ZmQYwZrKB/S5EcQleaeA5ys6sz+
c8h95VaN6RdOg4m0r1G+YSclv8zX670pX47f/fXSMPWuhK/PTyal6Mur1mnr/VAbw7ocukXWB9/7
oHwZoDvvozXlF/VLBtdiGbi2yqo/KQk+bgh/bqZqpwYs1RQTCyyQNOXeLJnSd4bS0EXJgofje0FM
qCcKFYnMSdob37bvG62rttSqyUCfsv65dcNip9PYX+RZQNSMrxD+EevpkulIvScqPL/uCorJU+c5
OJVVIiAKigfKna+M12bJo6EY+mcUpz/1sI7voqzbeVFVgbxIeh7aV9iiW8PfFPALl2WtlS8atbM1
lH91pZZF+aIEQbsKlYQ0bHmZ9HDfjXkstmHhFC9tYNF9z9HMWzosbsWAtk5MXby08BqsHLVEjDYl
k7ZPs/gOClZ9jRr9Uz8W6l1wjKkK4ng9JYd0SgtCubp2F4vjWdOJWtc6P8ZE5nDkQ59I0W6O75O0
9/ajliSLOU7Hu6nKfkSK3eAF06sPSHm/UHx4cluEhOr8IW76aNvEFCkCdVx0gKzvcpWQaepxKFnN
0tlldpjRAvC0bYTZ1QcW+JC2dkNzApsQyTTEz5D/tXSjptz4CKAgGWMd1vkzhvHImMiXUTRDdE12
x5dwYYYDhR32jh+m8ms0Y+Nl5NvK9fFfUYyYH0nd+NdfIDfeuc4CDv/xvYjFBQgG7TCE9j5Rrf4l
xpd6MHzqAZaRDfizscnCo+kWjrzMAwKaVLspVkyYhhc9pqfgtulL1pTmphvr4RPJCpvESZInw879
29mj+nJ838YltXJAW27qwho+oS3dWWHVfRiDebxTB+bxx1/D0k37mX42VYdUpri0ZIAdp/AVum4E
6sVrNGSPUWGlC6pwMvlMyd6j3LREdNbu//piay0vJyPegcFbDmM0LDza9uu+Lw9QG61bN31kMrv3
nPSH53ovWQZ1x2yeYr3DRWUwAA3GRzTV467jMC3bYmo/axXtEryC0T0puuZ90Gc/j+9D6DJJdaaF
7rRwMnOwCc8tnTLa/mF0kyGdf1aZzLDC0yUiM8qv3aSmc1urM9mK+tecvJvHEOHTbqbLiVwf279V
dBs/iJ/1INP3rM4Est3m13WZmKtO7x8RMWDoz8hTyp3uEORpf/AzvqRMOhcp06rlNLkEINDidVge
qntXZ6jFX51SOggWDs3JW5MYCJI3bnHZE5pby+rC9ON+kwUh2lwdBbkymYek09dRO/KP9TqhIeNW
1xV68Ts1szzzinIhLFOrU5fHNzO3PfSE22zA23Q3oxb2N4nJuMYsS/s+zorQCP71XkD9/sbzWXFV
Hk/VBARSdE3+YLqnhUrPa93FX1Rz0O/ZZvCoO/y2YbSPxaQHj5V80cdy1Vnz8AzHtWRVHJMcocdI
VpiiHvTccxdhWUTLslKNG0vPiQHq5yfU98Y1u6/tZqNkjetMM+tCef3bm8dvB8QSQQGEKe12Ph9z
q1Q6zTN5GBie+hP2T77oKGN+qOms1k6hoPtiwZgN5TpAUr8knhcNH+yPpRpqB2haRLU2q6zRrD39
cG+RNn29afvO36fl5Gwmq0asS/7oVVM37i5y0/u8/u4wel7Z7cjc2TEJMi4sdxHkdAswgZJyFE71
HenTyXr0RvRHpvuimEF2QH9+nWHquzVTM4wWDbrIMEyVO+IKh4dQ8eoHa1vN1ePc0s9VaG9dMU9b
YiNch52ytfFJxc7PWHU2BUW1TCEz0IlQQOrIf6dKRbtZf/J4PFO7bnfTNKw6J0JvZb4Ie6WoyU70
MhS7o2vRQpCISSfb6kp9qIzoZ4PN08nMQ+lWP9M52MhGbZ38UTt9NGk7xTJRCe5NtcSjFSNEDQ0U
R+pg3Zvdjz7otlqG3yBFM958jaJoQr82UzDz9ibhUBDY6VEFKIMVEgmvalaksYfSijIgZGbV+DG6
8UcoREw9mF02Hbl8Q/5ZfCSWr+uLya++MK4Y9wFYp/shVNNlipqLz8bL4w+soPY3ldlvdLnd3Xxt
a3r94kV2u5l5EC8dLbWfyDSaVqpBoTVUmd8y4S5XBrac+7F1Hyc7GPbTUCJpVnX0otSrp6uubX/g
EHJ3pdaMqJ+swd0lProvkwiwWILDDELBOtpRW+8YFMYood+YhIdFTUeMWHRMFDtmi8kv+5I3xmQn
1q9YwuOPkTyyMbrNJJ9Ml6Qyi8gyyce7SY4xZnlT5zuqiNBcJO+MZds/f8Ki47MraWiOgn/DPqal
/fatdcxTQ5NX7359y2TrSyBpa47krnVl8pn2fLwxuTRHTAfks8XlF/0Y2OYg7durkuI2EufGsrVF
bKl+LCTpLZMvUL39u4YYOBy0BupGkuFGIuJIrSp2/LU+JDuukRQ5goPLFSD64WqQjLn8mDYnuXOZ
1Jq4eXokSzN9B9LpXMmpI4lQx/yIILjRfX/LtPQabPN0g8ADFUQPOEUy71LC70BxmZKFh/ZUlLTk
42GvW0e1rlW04zqmG1OLM4Q8PSUaIRB3W7smac+XzD3abJ1k8FWE8RUxqXy/vnQUad+3oJ0xVlqg
OlUIkTBpNPXE/GUbpWYyzmNUp+QpVtNY6fdUJGnVF1f/35uyVQ2gGeIoqBan3GM3dSJNQXeAH8Bc
4e3A1TrcsFThKA0XPJxn/Hw20lEDdiJGShhUr3115NkVxMfQUaHwsHLVZmX6ypbwJ1HJFwaB9u5w
ELjQ+zt4xkX/aqsnbr7JRlvXdmwVzNc+S2/nMLkTE31QNUTAXbAsnvEpv9rYCUV6SF1Vw2/FxjSC
sSAZEAqwFFP8+/t0zhNqq6CgLZtqiWeekrytFrqKHbrQG3C55OiP2yC96XCtOGhuhJ4Q1+5Oa2p6
0vHe1ssLZ/LM9Qm4RHMhERuwVzQ5DL85JOs2hrLlpaDSpnabdGAlaYtusrhcx5l3wf96aVsnV02q
BtVgDGJFaqe90rmruLKv6M3SNi4u3HbnLlCAmZhNHdUyPffktuvLVgdCRYSnrhTPOUfOx9o6UTSM
wFDJ0RTDqcVZvXA2jbdeTzA2KvApYkBc0NOvD2evDENjl2SStMyQqsa5GtAqOcDR6H7zqFNXKHjv
tFsi4DfjaD/mCpNsM928/ynOwB8oLqgu4aeeDl/oBI4RJG6GjwA4huLXH4tAfUCwtkT0vo5w3oYa
Ad9Nv/w3NgmQ2BFHN/852aTqsjZ185kBgf0Wv0zhPSZGfqth8aa9fRMP/8YJZkxlSHVIMXoDx+zc
IHHGyFBp2IrlpN2MzpUDJCkgUEvGPF/BJaQO639jN2026EB0MwH/vj69XdQSRVlLJ3l2sZEAoLC2
sOuutcldRv1av0irPEI+TxzMgoMV3p5zJseltsvSp7qCoJHC5VXGQpyJ/Qo72KMRxE8gHh7M1N+4
FGqu0oTcq+JF++SqYFnn5DlJwT9pGrFpqbEXl7uVBX+quNH0ub7NnfKHHgG5xN1Rd1TR9e7BYhK6
7DvqsGRJXs1KuncaSgNGtTehzFz1pQ5Erfc2dDISKpOPisJ4UY/xZ0+r/qwDVO6xFX4AskIgSHIp
r+zcSMlRh+jvkXOk2/rJvRXFcZ2YCjyjaOZTifd5sOOPOBrx0eLXMTKitiLiNtMvk5+swuQSn/jM
44eT4OKidwEIcGO9PvkUGt0Igqa1hHFNQTjdsUB/8HN/D8BqYZvD4f1r7Ry/iSeCa8NCBkkDMOn1
9nq1sJAzN9YvaEzBIodehpl2294pH4wSzlS/HQwKdKy2c1LcwyxBfbpsRn2NEnwTkpfsVshkL6FJ
zwwvDKjAgB1Q0IClTsZWf1KjJIo6a1mDtxC1ycAm5FiM9KWwiq7C2b/goj937j0qkyaYUguo4JH2
8dtjKlVCHZPoaC3npDn+3wB0YkY6sntt17NdW3XWNsQqzQ6+TPSa3j8XZ3f5t82fPCUrspT7Tut/
nfpMp9DLAh673NLwy0Ud0Y6rLqELzjwsX+3xydkHXYCgVfZY9DaRV3z1VH9jxd3K52oT0Liu+R9z
dFhGX2Oaa/G6NVsrMNetr1/L+b88wTxHmuI80px0waa5xinhSaMrgSZVw6BBn7Zp7Refa4xbzSy/
eQ7pu62BZvzRqBz8Ed1WBLSGrpBpcQlm8fbYgCnR6T7CCofla58QRIpZqedB6c2l6EZFITei2/W4
A22NrmOF9KxyEU7ma637TG1xo7fxataerC7Ytla07rPuwtT7DNOET+RxQ3g8dN/yqMIonqh0ZOAY
vIKWFE0RY7z2LQtaTMuqCLs9qot6RA2N3Pb9a/PtsGSqGqtkG9qlPHuFd/zbrcGyy5j8sLWWDs1E
DaWZsExkLNBLhWBLf/v+5t7eCq83d/qkD5pCMcqaO7HBKEHbfRCYUrMBRp35aFmNC8PguXPNBJX2
my4P3dNz7SV5UAXAl7ANGRsb4vY0lYsQ4H4/Dtfv79pxsvv6Ycu+6TxmBc/COH+ywID443UR+g+k
QtaDM5ir3C7XheoTXF5+lkPrcI15dOBllCMO+5Pvtg9yqKlmbDS1W/1bn4dkMuMIKFRPrnOgRaaU
9qxlFUA10Jt1XY1fW2cmsKTfOXO9jmICg9f4ND5HoPlnMNEdz6WO38DPdGGKd/Y6M0gL9TRd5QCd
jIGhD0dDH3LrOHsnoIBusHWtqcm139c3Mui8v/Nnr7PfNifXxW+XdU2YRAa8y1ra1BtJnX+oEd+H
GWSOEqmlvquVS1z5I5f2zeknIcWFSkVqnnlyJ/mxqtAAlUut1p/dqIDxaC9CFgxy6OVyF92unma7
Im0/O5AeM6xBE2iSksYMloobBa3FzMPH0KnUGCWUkiQkM5jpAgG6t1R6Kmx/8Z3qeGu/u20jWC3R
daa3u5aI7oIOX1mn63/nMLrUkFXbpfYph/m3w2h4jd+NOmdNtESZfgB4fgWnZpeQjDGQktHPFx5c
x2nJm6NIgdmwPU0ztVPWD5rsBlkQdfdJtW+mVNvkSXDHvm5csS2Ifnvuih3ydxFokx4UfToajqiL
vLjc3iIfTtVbkwmommbrvFDX0CjvW3/ZD/4d9dBN1XvbIYeG7lLlNjASW7b2LS/GjT/NN/NoLvpN
i5zXTVqCuGDVIdRHSwHhoyfTLLc/lG32zUReLmdYhEyy0KZ7/Kkup2eoU1FOVJBfoGcL3G/kOn+v
CWWO1S21l+8aapxgGp5aPobL87jWxievUa9r18UksWDyelsixZvqJVfuQ4qkiCC4L5RL9tDhvqPM
u4nJZh49M0QIsK97cxcXj//GCQcZz46DoEQV+/qEa4B4UaQapBh72bWCF8MkDMJid8t2vkoyfd1E
+YVHgiMzvtNTzkLMhX1uI6h1TpZFxeAl9MtlaCiNG3rgV3FW3IgFQDxts39HpuCqKAm1EzGYmAU0
kRnHpYO82A5/ijw7VklhrmjJFofCdICYg+tGeAaq63oeh70MyGnBRFeg/WVpLJSi200sQxaV/bF0
SOsomme/tw6Q9dDsfZU7Uqn1TTBZBzdr79IsewKCdJfDe0qlnaJxGzOTOSA0+yEnua8fEbRtAt8B
t2IjURzcb32IX4brVTT1gedybeHCjQ3zQ+B9RbywL1V1WdTqnZlHL4rRfdWiDDc7/qC0qMnIYCNR
3V7hCckuTDcMWeq8OeBwxHTodiZpHid3te/kbutNPKjELcoD6trQ++epQU0oB4oV4daYqmckoFAJ
sw9meOiNAT1dKIrau6DiaMOKH42HpG8fWrX+ls/+WjX1JZVQ/4rs7avSVa+JXGkWqTLBcpkM/FvZ
zsET3rMQabr6ofeaG/ycSCszuExZFN5FhfficE/RoH8+mnXev7DPMD+Z/kNAsnhAk4dxuh7y9bRQ
hwIzm4/sTRwIfRh9BXV+51XZAfdjw+3Uecq9gtYxMxbF7D2BVVmPjr/rO8x6xqOIz6sEySdrF+5g
eYqnRXKhonZMfD49OcI3JHqOKBdKFK/vQKd2w94qTGsZxuGLG/df4ojRQsamOP2mKyKHbZfZoRu7
D6EgCY7OhUZXn3qU3Rmp6TBorj205kkLFmvQ1W+IydEcx39qBUZbH5eMY9N59bKvjdiT3j/M5+Zb
JgstdsADB2idPOYhH/pmpyf2cb5Vpdy44ctoGcDEzQtPeBmJ3hyn37Z08oTPVHpPkypbgjVYNrTf
rUsJTWd3hko4ac0EF0HFf30q8irL256eB6IG/VqWz8jG1gkXraxP3j9ux+fam935bVsnp72ZYye0
w9BeKuPwNCPOG3N7ryUT5YrkkMf5F30cXqY52dPcXs4K4nrWRyTfJrGzVrv+qWuGzYWPdPYIU5OT
G0bXCOZ6vfvRULk+yFAMe2r7ItpdV2TGLCx3hpl8bFoeBq5NSNcEk0fIK/TUfAj2FO69Kb8UOX4m
34jeu+VStZP8WFI2X38aJBWDngH1WYb+jPBuJR6fJGqBW/Qvmh4ue9EETcm3Afu3EIh0BLzlRGh7
kz4MWDKsrv3q8Rh9/yAd8XtvzhtNE6Z9aHTelGwbysde3HGNdNWsslYzV+KHEu0tEkSm3z+lzKFW
9stxbcUjXcSzhRetDbsDaFdsssp6mol4mNrmMWymDbq7BQ3o70aIkcnw/S8u7uVEC37K7KGZ/QeJ
XKj6boEnYxna7ar18tXRXiT6+F8eDPwtflXjoh4ODhDQGg3L+7t9djQF1mxq3OPM508D4DXm8kkx
Dtx9THbz1Hrp0vwuy/uN5g3XSlq9kJv2uVS0T3quvbg1AF0GTwa2B18JblRrK8ryvHCvpQLVDT+s
0CSHW/ssatb3P+nZtbXEOVpU/ch1Ox33cy0zs9YYf41IKSlnno7CwsyfZSVmc75kLpt64apCxXxh
2zJAvLk4KDnqMqsBXHlyzTZZ3Ra6anFxsNoEJ/O5wO2WdtO2TcwF5Zkr8MXLOeg3ZMPsMohr72//
DMeZe4ZHnucatA+5FF/fM2PIdZNbGgPYbNyplr7UovieWuy6Iu+gFOZeEP2wmoVpF4+YTp57knQT
R8GioFL5Kx8KsV71xZ0E4BGcsnbS9FqKRy6qXSZrBGRuirLYGdSNZE3NAnhHn+m2V9Pt0VggUnQ/
xgAwxx8nPEAe3YPesp7/F+ODKbPE02NtsUihokPd881SpZ2BRqgq+yqt0shAryN+sIqldcPqUqa0
amejR7evK3wV4inxrO9+a3D/+Peq3FusntrEuU1abDLiXIqJvGeAEdufbocf7IiRP0EN2sTFTYZB
T0Zi4cDLbpNAtTWDb+o0b1nB7OzQ/yijstybCk6d2Feu5dqTn6m01MU/8f65Pl5Lb/afUj+Tdo9y
x2ldVcvsDE4K15osruX6HtTiybk9DiNyckyKEDLB1qp03eWkqZj1hfbVuSU+3WoGBYtD+wZT7pRK
qQVRxydgSV9TT5Tnf46BSPbWxAxwYY/PrfFpspIDYBHVTfHs9dUdQNXSupIxSO8dd60Ap9bJEGca
sCqZwGUZiwnN2+HeW/c4EOiyg0eBf+p2iouIPGEh5d5r9Q/yDdaDr18IkzpWe07PB61Zak/g+wi0
OakGYccfiUOv7aWsYjxxp/uusi9JER7VnTzkUdQ3frZjDbypML/LDKnBEYY1+Dlximc73gz9No/b
gz8Rbc3dJuzvTFYxRU3KoWbvc5ywdtkCDu2v2zrb4hq+lVVikjnrCKZhw3Pg1/lX9BrBSLPvmTW+
fxbOzZHoPTO2sHyDJ3EySeDPd+E8t/aSiO9vYIFkmtJq+caB5vT+lnSZO745oixJdVm0OBza1+e7
B87TsOrmDoeRmQxevzBKHu0qTSWXh0iNMcJtHgpW0DJHmZQS3hb1ATO5VqLhVg5OEI2ENxcPYm4M
23nh9Y/y0vsx2+5WgItmfqGAItfg28/suZYDSdii7P36M7d5EtdFF9vHshdAk2WkKytbSXbN9346
DCi0y/nCxPjsSGBzW6CwsBj3T9fwLQr0jpqnvTTE7+137SNY0m1cLp2yE+HqN9U/OFO8HufyawX/
7nLD5eydaREeZWgMx296TxjTg1ApbXvJwm7de1CZ6jsZCAoE9UGwj9Tywt12fp+5Ck1qVZJte3IZ
RmbYdk1Hi0WFYAiQaul72Q4R6t4PVkrWQKs3ruUOc73PTuXTdHEuVFvP3Qes2AwmQxSa9VMhRh4F
th8XtLVkrJGTnNNYEEAgVdX374Mz3SxTdShosybhXrBOu+UmegssuHT2Bnf+WWv2lVzyQkCYKG9H
SHEbZWdjnGmw0DK9en/r5y5oh6BVkQkxFz+dTmmxW00AqNk47lxVSsbkEPTZfjQx6fbPRuAvbW+8
8HA7dz0hcyDuhao6TP6Ts4s/PEibiW6WlPdmT1kUPLzkALvM32Tudnn1c/Z8Usy1VWb2FKdkuvFb
5bPwsyyha8Jyg6AKaVFGCFrM3j6CXd4/pOfGNR5h/9rUyd7VVm2BmnFowZBciURgZVGBcalKvL+Z
s0tMIjIhlSC7UgE9v96lBOJYp7cG/QB3EZvOWlC1TB9vQsNkQnjrqLcw2dawko2wXM9x/F36gzVD
x7FP6NWf3/88Z3ebyRqsQ7Ke+UivP47t1zOzJpV6uWqvY4YEqcvL4ub9zZx9bHBP/nM7p3cm5AlC
TEoa7yVxm6PWfZZ6fE+jo0zGa2nJ+E25b/TwUQWp2XX+TdgFm9HzfmSwF/JCSDT6dp6Sp5ljBWtq
Y/HElv/qGNeoWK0UZwX578J9dm4yhUOLRx2ZL4wpJ0uHHpk7/QP6clo9bIOu2YB2VpxFayj71K0f
3j9G5+4vlgiui0ABd8rp/aXONZYXlboWC6Ur1c03IW3PUtAcBXHBZoLx1L4wXp5bl1Hd9+g7UltA
xXpyNU5jOWDwsowlBLQVML+FZY4fgopMXKbU2p8ugrKIWy8IuwtH9swIxiXnqhRAGVPehDZPud2o
2hCRiUJPw2tiCmfN1czkcKzT60pc3qqAZaLkwnbPHGSNMgEDt+w1j+fX1zs3HsqQMGEdQlZVSrnb
9KsXtNBJnq+LKdsDqHj/rJ6RgJivtngyhvXmmE6FzRalznukCqqVtTe6hf1Ds/ufR1oqev7nyh/u
XJzRJErUj002riuIhEpW7irSHYqs2Fz4XGeubdQQ1A1QmmKrUGVk+G1s1dJEV5FmA0nLsMn0+yZh
/WhUB62sXjQyfLK5+tDvRlAjmZU/QZkY5/Re0mvjYGCx6S8rrsoLn+lME4LP5GLwQIHHkuLkWBlU
lwr4LGTMlgF2bZPINq18CG2JTgRvWQwEPYnzXBJuuxr00/vbP3txsIShUmGIQEIeR78fEgiMUa/Y
Br4oda8E9oMaNjBM8uBapCpW4h0ur9fOPOKIftI5B0f55uncNHBjVQ+NGh1EFX+TO95pvW3POqJR
++37u3dG+0GQzm/bOhnsrb7AwxY15nF13ts0eQD8bis4c8mMfQAMTzPeYgi81bNq74fOnriPvVJO
1xJcc+GzyI12Mifns3gWMiwTcefpA2EYTeZqCqDQdsrXLLFYmplzsJXs6BY6hAoY3YSvl9ypRn4d
O5eWBGdONRZl0nepqqKutE6uNNv1U9VJE2epC8FUqjJSK5M2olSiDEoxiTlfmjOeubzZKJujiUtj
7zRCTJ0Df56bzDlWgPqu3XZofHIqTr3j307RDU6Ghbd0jOLpwsE+c5GJ0luTKEEGuDeyu6w1rQi7
8dKfG8gyoUaMKMhvVq7T0I5Q+LzjOtzy7Rv12v3WwKPJHGAYdA6o6V+eSp67Ekn5pN0qdRJqbyez
La/J9DqoIg5/6N/AoP48URZyWa0epfV9+4FV06KhbV+r+VJ6fB2pGgVcU9+JLgyEZ68EG5WCFExo
ZZyUCLRWU2vTBUEkJavBUXAPbWTp6lX4e5wvSaUt3z8bZ0/GbxuUD/TbKNMS15lqJhB9w/O3pCss
VGqPFk0NatiXnu8yiJ/cZcw08S1IdYYJzMllDr5tTIkOw19MmrZgIDTCWLDtJO3A5rSHGQ/kGOnr
KbUgGmfZTUHF6B97LW399/f83KJJ91AAAS0g1uvNAOv0ILKMPHdwMAPcoKxXqTmGwXZBn3KprKe5
wtwOeSOP91F+4Twfhb1vjgWCalWqAPqbnl5UF1OidtzyTlh/E1IDItmV8KAEKyJRX7NDf6+w7zR9
m5NKYhJqwNz7/UNwlHKdfArW46ygTGpKKmP+67OvVrPVJYXqLJUi+CFoKpRmdz2cJll3FN5tgeEj
crMNk7HjQ086XklBggFWxFsNFlwIiUEqmDJYMGvZ57n1wYfKIQiehnKxUEhIg1tfezQf5LllwJjq
WIL+q8Lwn9/H/wp+Fve/PnbzP//N6+9FOeEsC9uTl//zVGT877/l3/zrd17/i/85RN9r3LV/tu/+
1vpncfs1+9mc/tKrv8zW//Hpll/br69erPI2aqeH7mc9Pf5surQ9fgr2Q37zf/vD//h5/CtPU/nz
7398/UHowTJq2jr63v7xjx9tf/z9D1a/dIa5r//z92384xdkJ/7+x+7//p+sTb/mP87+u59fm/bv
f2jO36iFSzscxSGqOJdRcPh5/In2N8rnTEII06W44PLwBBXXhn//w7b+dnR6IFJEV0yzi/obee3H
H2l/wzjEtNbRsA7gBjH/+OfHe3Uq/zq1/0F+zX0R5W3Dh6Ficzp4UFqghM99irEFGdDJ4AFHZsiK
HODpVPk3bpjnq8pTlU9aAvIYdBPwWxFvmLZSPiimgWWgqz91YbHJ42bTVqYDAmFws8NfX0LIMwcn
zOeFragNQAT/XusFqDeF3T4ZmZiEqEU3OglC6+HPSs9Al+ZDdev0tDUVs2oxJGnGQSlRgDi+lnyP
5kWeg35L/dm+glCW3MTFDJLBeB7TUn9U6oqkBHMs7+JORVXrKvFeK/x8nzrhj17HP62Z2N2uyFIi
R0pttKWRohfKUMbrWvExGfPxOtTtaBemKjbuxti3s7YNY3849GrcbroiC/dJRCZ8jGgMJaHuPiDc
2XZOOzxYffBoZ3O4zpW6P0jm6joiexBYcqxhPPQ+97OJMTKAb9a0WTBdaWNWrtK27ZcF2dIkXB8y
/JSP7hCTtJmBhW+djTeY0G2KXt9ngxHzr1HMjLhhiSAq520Wd9V6qIKfiFfma8WNv/qNqe0cdXJu
yJVyM0NZD15lHlC6dld6OOUf4tEpd7bRvNggOH2zJuVzaHYdWSslIoIbJXC+FkRmrSbijaw++phX
k3efxdmX0Ovu4t5tbiuiNu1yvk1izfvgq9hE+TPujdaGN0NEkdPX8xEzeIdRb/S+o84fHo9v6bXu
QiKfU0yeGssLu/yetHr6cPwNBbsLeTgEHgzqJ9ee3LsZ/+Zdyppj7/UJkIIZJRSg1S2+Xn2pREq3
HbRpVbhu+Tk0coJGkypeqEQAJXkLvigMPpk9VKhBux5HwupYS7cvYTS2C6NXEe85w84Xmyn3Y42G
LUeSjfO66TYapxvsfm7cFzNm6ZG4z1UBKm15fHn8QdQVX7QgRIzkmMW9EVK40YncWUQHjwT4B1dc
wTUyrjsXwLUWzcOvt/KjgxgrcWDhKe4xF0/iMs7Eb1yI85gya70KxY3siC+ZR0qzrNB1LA1xctT2
d1wa9624mfOjsZnkgk+ZeJ07cT1nDf7n8pcTGk90M60mjOU3qq0fAhvXdOaGzTIUJ3UtnmoTc3Uj
LusGu3Uvvmu6dPmi1o2fzdQmBydwUGyJT5veVbeDCw6M4cEWezdicZzex2+PX/rGffWmQvcXZc/8
ZIpLvBC/eCDOcU085I64yT3xlafiMPfEa94eXedTRdcvCh+RZoWPs430sYv6m1Ks6Y2CY1gfv0CS
Cck9ZTGR7pscFO21nc/jcqSmQ3KeWOG9wG2vuB36m3Qgpzfxje+/vRcicLupoehQRuoPNpF4dxWa
FnzGXb9Uxw5axfHNqI8BXtg8YSfLpnVuGATqeubBrHEpTXVwV+h1v+mlbDHViaKsTQzbWlzfRn4g
ciBMOAIIaNV9fiQGjEd6QCIggVIYN3rWM0TIF0UwA4NKXE2hTNjvx8dKoAS60AlC4RRogizwYBfM
AjFQBWcwwTVovSzb1SXcBbO2vipapH5J9H5COVkCRFCcatUken6VCT0h7Kvopozs8QqemP9MTCdQ
5Y6uc9BFiEzzAMV9Xv6kH2bds8imWV350Enl/a6quqXrFuPO6j3jY5H/aWSWfQu56ymF8RBOkATT
+McI+8FJHyPazLcdTAhX4BAmxvpF1kTLGIrjLrL1du8IR+KvL+poA6qqoDMmPZw7u/XwCDnzY9XB
p/AYyG9Uf0Y1dXxd5C0QNsFZeAK26IWQoQnsYhLshS0ADA8SRnNEYggcwxFMxvHXhC3A9A6IRio4
jQquxvH9XFAbXpu+GALf0BwwHJoAOQpBc7gC6YgF15EKuMOWl6bAPDA66weSMfuXEdIHianagUfh
OhMwSC44EE/AIKzxjcfje8ka1y3qGfl5LDiRTsAixx8df6mCOuILfuT4ahQkSShwkuPL478ip/Ju
MJudTqwiwRMlLn/gJqFgTlIBnmSCPlFmICgxNBRdsChdUWTXo6BSaBGOi0LwKb2AVAZ7WDQD1IFE
ICuV4Fa89l6BvlIPgMnaqP4QZUG7jMLyh+HCy9UsEFyp4FsMAblUgnSxBe6iC+aFSJ0SLA6h0EWa
CRsxLIh4PBSChwkFFDOMIGNU2DFQiRG0RukdFktt35DWdY8Ev7vXTIUEoNRHk0H+ifB/wdEImKYL
QNREAqsxZ7A1qQBsZkHZRAK1garRrjR5SSlTXSH4CNeVYHBKAeK0gsYhP+vq/zF3ZtltK1u27crr
AO5AHcAvwFqk6sr6wbAsCXVdBID2ZE+yY2+C5+Y9tuy03838eR+HxyIpgQQQETv2XnsuU1jQcqxs
ri9qYzjomoaWu0/eARI+GAtkx4W2UxnuFX4SSguEZ1xwPN0ZzLMgeowF1mMu2B5dzTD1CTv4GHPP
n8a+/TC08/CQ2FgrMs3We/rPrkHcdMdsAQOxSIGLiQAIwWALFxOzdm0sKKHzc8GCF5oX0JCxIIea
BT6U9RWMEbwUD0HvwBBFcPFCKW9BFjUE9wHVga4afBMS7UJYgHSUCzoM6zhsL+Yz9Khc/nn++fzw
3Y+Dg5kWFKV5wSlpCWClcUEstbCWugW6FC34pTx9Gy1ZoXYCzNRZab46rwWF1Dfu6FqPaZhcDWGm
Pk557Wxi5llgYN14kvZ0EXUG5DCjKb+Y9fxqcvG+1bIGVZARMFjPEhhmBN+IJnrp3FRxmT40Tn0/
4HZymbcieQAaC/26iYOL84stpDZfzF2/P//Y24ugo2OpLZZfnfVMw3KH1qrzq/E0GjtVZ3npTTV9
UPMl8GP36Z3/MkuxfYqz5Ov5RcssxfUYp3/93UQtinu4A+e/OupZfCSB+8giEF8UlPx2dZEClYP/
EIb4qgzxKXfmLX+i37qT9R5kgYlhaKwch8wKaNw3wos+NvZuF0y3ibuZENpeWHnXXnS90l7orj/V
IEJabGquBiv75wMeL8DsSyten1+IGc1AJpLya2Hgx1k5h0YGtGclKkimTrRXCSPtqgQqsbHFAKhu
eU5P2Usr9L/6xuKWGTiG2IdtC4+3DLUtDYsA1ydDg7bKc2ZnGJewbPxhgaJFSM8vmijHB7J23nPc
SK9MNXxN8JpYt4Y1bAdHh/JHe+EpFnm8SzLZQLPtxMFoUgHTdnA2juzkxk6ZV23nsUKi9lGIQ0RM
Bik2xouhappj28mVjbWv3yVEN66iUsExUNXn9eLASgLouu1S5drBW/jYODjzGDBtZTFPSCuMakXo
+GQatXU4PyhJHu6nbL6kr1HxR2vtzjOOhooZridXbz28h5QxG/y41rEbxDThhEIWIkZplisz1YPd
1ObaQS4PJpTIjhYEltVjHxf2dYw882HK7V01mzDZcoK0SeGzdP212ubuUy2i8EJfSEhWNMRfSABq
YIpa7FjmSV/ZfZlcT8MUX5capWhSAvkGusr9JG3CUL2aLwZ3mi8qWSULhxpPI4lxrKXlIHZpmNx1
0K88Ss3JSQLdYTI1Vn1uGd9Uwk6MJaHjh6a8yDT9ioJ/fFCLkEya0lgsQi5GrIE5cAZw+MHKJttr
GX3ssVakXq4TDdEV4YRDjeuCWKwgnes2wIoAlRDpiTyTa7ZIgJoHXVs7k8vaxkfz6prYg5L0OrIT
uORp5cBxwCrBdNV93aVsBAaxaeaxOKGSIS42LQA0nO+0d5ujPT271hTfjVNerRQt4TNYeXzHdr6+
NjHgO7+onN+Bp+pqGFqKE8s7CsoGV3nnrs8/9Qp5rMHNo11SD/dhZQq4r3hC1sKcNkYyQRkP5ODZ
TttcC9DaYMlicJ5l1X2dK0TZRtg/9DVIurET0UZdntcO1gywL51LIq0sTffsLswHAu8LRc7uI6Nr
BzG59e0mVa+CsAwOgglubTWa/hS23JNda39zUw69bLPuwCAhCXZomUn10b0FbI9+dHnL8of6WLrP
jTM368bFvgCBHwD0dGhOOBCQh5yN9nnKiksEjeE7NMUrpZHxcygwtIss4KyxjduooK1gPeAz+Ng4
xtP5rQ1/upMuFvdYdKxcEYyXPZMekSRnpVYzfdUnHUuoxFqq6AI/Ch2lWueOiPwkZtNRlAIdXSbr
69HRI8QMxu3kWrXrVcsLZGw/RGeO+/M7zu8Neww9a2KK0Hyp08g4KoNqn0KramYs+/hnn4hqjSX8
Dkv34AKvD+J3oJJ+HE7JqkyysPfOT0alDQD4/E/Of3cctud/W0Rx9ICmiu8ouAzrQbVKpqHBEjd7
a7hlXiMtuwWirL8R5u6dzMxCL6oQVUYxRgLYaKS1uvgsyK991OLDOwzGuqHu8ThAxx3VUTmWovjn
w7z8eH7OLJGisWwfiFncwQt78f37/vo13XoI5y7aySlnu+44NfTrIWzJpFvQf5aH0I7DY2DxME+G
tSsNa18SXx9LaKEhpoPbEej1UVEjJ7g5vyClo63YAyiAs3lfYVUPRacp2yzve49sS7rJR1wJLgGz
3U+QuHexFVTRtlqX+mBc2eJBmkFwndLPcY2XEEFGPW7J+rIY/+v5vCTSdzlJKCS7bTMlhzgd2hsd
I4cb505r23ljWgCZUr0xTnMtWWREqb02ERpZ2mBeyBPJtQLJ+pC4en3DJA9zdXmHyCrGGR6F+STN
bRKN1+BLUafAo3sYMPPMZdu9JoOiQW8s5XUYlQZGEdzr5xemDeg/94nekA2uMtkmHzRnqxq96xd1
jNWUA65Z2lqJlNolWM01585V2YewDqs3ZoOpRa3YG7eKtfvCVfNNQBQLXbbX7gl40wOGMIp3ftUA
LWDq7Uun1XdFV5XPxTBZW5kJhzlPFM+K3teeJLNx2dmNfqVVvY6J1Rhj7ljDYJSDOFKhl3v8nqv9
NGjpaWjTZtMtBj5Rhf9ol2j9amwi9643GwmGfGweczs06A/pLL8OO7b3k0VHdaF8OB2uyCKp38gc
4B5ad+0xbZxmgfin67hP5LWwsnATCJLCmZIrmzbHyDCmbrbTFcX1B+YCvHAaP+POO6SOHHYt1+1y
Jh4irnS6e2Uk1M0D+rUiTFFjcmv4wrubpgxBiE1Jcy+reP6SBTTMVSIdwGk1ZASkezUnVX6vxDhr
B0EvV9oEHFNPtVMLfvyeqr3NOW2Mv57vk/HCCsvC7wJVnhTSOU5rG9eiSfHkLnKSSnWG3ZUtu3ui
t2ojraBbm9isIKwcxpUpahdtWN1v+8Gcn0ABZF5c0VVh6UH2VMU+xunqk95WFnuIofUmJZi3Ugg0
dC76ej0UL+GgzH4/qO21q9Olk9WqiqFjqpxa8mnB2Kd+QfD0qioVSbMA+OjQmVtIs1hXmXn/mAvg
e8sbxsSKfeJsjNizNj5pNh7JplCL17TRsNCL8mOrT9KnUaMBNZl1+yxOSHbWM31Kev8lKEXqdTae
5m0px1O9PMyjk04YUMJ8S9yjmNMcO5Qix00EKCHBDB6gcVedzr9wfl6JsdYosT4NBwNVgmFBKnML
CbUureboIC1BVdyZv2aJtc7S1nx3RusuMqV4yqSrIXtz0ku3xaS9dzqqWUYSQItnYxErtO/NnRZs
81Q1fSUP9ddmvE/mOH9rDQyEEnlRdA6wlwCb3g7fq6wCmxQPYq2wV3Pom7g+Pywm7RNR01E6ut+S
zHoM1dn0G2E4e2d+HbOItOCUvTEQ3X08T/IaAIC8tsYQFy4zm/zGrpVDFDm217pzvGprJ1yTs3F2
LvbQeC7lAyJpOPYqSzaqFH4ko2X4QzFj9hvn+e2s6Dk+qNLwq2ow4YdWIHqsMDN3aQPk7vweUrUg
TNXq2m1e4/BLZdjK1flhUDF8wmHVhPpADqBptfIlqOetAU3wISY3eaAtm/r48ryRlUyiNkDGbua+
1Wxn3VhpdRJiNPdZls27tgnNy6xr4WdJy74vwJcgTUjiV1sf8HQc4mNf4x7ZGUVwE1jhtyVqmSsa
VHNcXFeYIzsvUiX0alwr2WVdeokVjEuMRLIJ/h8gwFWygNLipKm3ahLfwqcUAWXbarwYysU5vhhT
QurvntD7It/Pmr6pE+IuahjvgRTOyW1G55QLsDFzRFqp1cf54BSJeghF0xpXk2rlW70srvQhn9gM
yuloTPJBxLNJJpOnzg8dx9pKHQfkGMf6I27sjU9jkvWsj3hbpFr8l1Tu36ou/b+Vjv43Naj/H8tL
iyBqKQb99+Wlx//8j7Z7b17Lrnsv2v+T/ed/FD8Umv7rL/xVaNK1f0AFQ+FFuZ0mcqpN/yo0mf8w
ENuoSx1KGIgT/i402f9Ai6bDUkA4gGhgEfv+V6HJ+MfS0aI5Nvpv1K/UMP+NQtNP5XANPYK2cDdM
4VKk5nt/Xw6XytioLkbj65RgR3faFf27+657aDT1D7XXn6VYy6F0WtfogxWq8VlhN0VOb7cQldZy
bk/62QV0cG+N7JkuEw5J8tdojlrl99+UuTh/jmnqASfnPg7lF9qIYZOoXqKyff3u2v2z9vZDre0n
YcinD/ZJi1UpLCwJrfIYBtPSmmJiN+a3pqT/GDr0CUHI44iYuZxM//cHXorNPxSjl+Ma1OMRHC69
WZ+K0aNTCT2l7L+GeADaRIAAEg/sslZZ+rHg4n9/tF9e6e+O9kn4MEzRZKQwINfdrG8tdb5X52rr
hMAhaSH4dw8FtgTiKE1fJgUjd/ko32kswiSzy9IW+VqgYzQjew/I7KZZdC9M6r8/1M+qd7oyGQuW
ILNLGv8zHnK5j+REkWed4uldjtFp8T1P7eaiguNr0tzbjNM96/EFjrlLuv8AqPcPwIblzP14HV2d
hgwVyRxtoj9Js9WiFbK22PC4ZQfU11m1vbpJ5vq5FfNGRvPV0i/7h6/N1PDzMTnJACQtYGqfW53A
1sqmy5piLV1lPTTili36ufFkOc2tVJ4lG71WvjSR+mGZxb8tFeSsI9dZoIsoiX7SUWe5Oidj1Rfr
UXc3uanulp6XwaqurVr6ShGsk9h9Bp571/Pc77/6z6PGXfB46FfZDCGpYmb8/uYCemrGNQkaEC7T
l55pKmvwV17mjuXuUt0eUcC/pvZfTA8/1eH5qktnKxMX4++nUepQ4S3xj8rXFUB4EX0tO9KcKeYW
A4l8vGfUutrmufiDQu/n0frjUT+N1nysUUVlHNWhD9aJ7aMr0Qp1zspSoj80jvzqC6LIEUgMmJdp
l/nxhLaUHvqpH/J1jGUtUWAMMHuYtU02V5dRrW170d82/Z+gS7/6goxapBKogcnJfZoj2HjHFUXr
fO1K44C1/GbpVEmMfK3S8vX7K/ir8cnXW/pizir7T4cKUV7SoYWPptnna3vxTzJjgvXimJcRDiPS
lyie/ieHRN1ogvlxxOdenDSkcBJGc742oAu5aftcFi2RNbT2Kt9FSrC1cvtPoNyfBgYDEl4nACbk
rCrayh+vY0CiNHK0njb0iVqxbaxxITETuQbqho5X/kHc9tP1+3S0TzeoxEy6CEvKAC2e3PbcbRYd
nT1htYK5+795MpdDQSDQkAkubLBl/f5uOZlcCoKU4NwVrpaO9TRY7jZ35z0aUj/aheP4h7n1l+dx
IccBzVoG/KeQCKOGps6ywl2FiXGviXiVm/qrXX4pLDzN/yhL/VkjSBeR6hDHkTKkP/nTedRxeZM9
SJBVODsXZu+ez9+fv9TP6yQnkRkMboCjLrzhT4PAjiYLV3KOE+juztAj36HKNNpe112mENXqtN3G
CrKVqvfmJPZjdHG/v4o/TTOfPsCn29OmnJD0CqfVNqkPmI8UvK4wtV3R34Xu4KNTw6WQvf39QX/R
YvHj1/50eoHLBF0Yc1TqR15WGL6VtvcRFsrLdHOJnsAvo25Dm9jvj/ure0iAnUQtBs4VyeOPt2yn
VFEDY89dLU5Oi8rWmPT90tNESjL2llH5++P96i4SS2TNlUVpfJZ+fjdE9NGpxzSEJNnSd9pSeSu5
nkpn7/53h/m0VDhlELYWNdlVJeROGuTYcKCcaBL//WGMX36dhXNhsMdZCIU/nr5MMbvQFC3rUBzv
x7DapWp9WNSUDWJkBcMejN7WSad7y4BxWtPXTNcnm79PFo+1ts6ReDk+DVe7WTH8ZVZKTY30RvIR
V+G1kp5UuvIxHjg4GRTQLiblUN4vEIKQO6MS7kaPC580/oURlhdsxf6wIP3yrhQOyAgAMeAYlt3m
9zNaktR51DoV3y9UdiSiF8VoSg/fUVfC3QCMMx83f55qlnv9hziVEUh8aoGdtJhzPlON47KSeVpy
U/5l2DZ6y5lbsJM6Tr1lCnAKW4HfX8lfjgOCVESROgCZz5p7ULcYElrcMGGDJ0SIdNHJjF0a25c6
6DS7nh9/f7xfrUrwZSHc0o39cw/s5ERuPKmMgxweuJlruEePa9v9Ev0Rxf2rk4mEmsYRtu+0MHya
WPo8qyunsZ1VTc0uaNAS2tW+hp+w3HnJpG4WNfDvv9yfDrnMsN8N8lqt2jEmAblCmbiywbYauXnp
hKjaFO1krUrX+UPLxC/P5t/f8XOXyKhrUAVGvqNMo+thEaozQSvkVP+8Pp3vhM83J+0gy6CgtxbJ
/I9fLkl0S1DWYvMUVPdtOl7HiOSR/18oKKUWwXqB32EUIbBI8fVUQb0HcX2RwhmjzEgh9CkqKpTZ
GFoxVQygwwqp/g9WsO8/4qdLTuLQthTKTas2qfZ9JzANheoUoJo3TwsZ3Y2G9XIp/idX/e8T8+mq
a7mGGBI804p9zmU4TJ7JnBSNo7/sKsch85ab7feH/NVSzW6azgWbnTUPP16LZqQIUs8uh2QKjKR6
McEGWabdOJuOSOgvS4AoDtL43x9WZ+z8Yopywe4ZpkFjHImvH488a9FokvpAXKJIG291KF7xVxQC
VB6PYPe+0K94BWTjrrDpkHERbVBYdz4QJfpdbt/bw7DPqZmuEv4fwYptFfMmjpT7TFPfpHUdS3U7
m13lC7W7tBOcbtGwYqNnJDh/j9+0AcCfRleQR2B/g1TgKl6sJqbySTXLecNcfarmYA1T1Mti3I1j
qhNZFdyqjkMbBW7NVW/TuGW9VF37UvfdTUrFpUvEhk/U1U69ItCSvt2FeHIlt7PRP9qYb4Q6JjJG
EWkrpTA+iJAwiELJaHbya63o15UpZ49qmY3RUbM3+5ekRVhbdx61QgVv9A6rXUu8BW14XaiuHyB2
8e3CuaEVf40p5+2guC6Kq6b3lDszMOHX4WRvKeaL2o8PpSKpmON35yNE3lemcgsV7iNrIagpvbwP
B2fVT7SE1fgAK+pbE8TPoD42w2iOfk0Gfx6Kjs7KEQOqKpErq2y/6SmYwP56lv3KIAewPGWitfBk
6aBwcbNjQ31sxj0ymYwdIMnGJ8cw+o5BqTgePqp0yL0ax2wPDe67bsVvuPvtFqHXNgiqRysfDa9J
3+JSbb3IqvicVn1FszfOdOMbOyOsfVGhWEctm/aiMDDrSUfcRnF3FZPmZdsiyPEaDtKXgOS9VyTN
h9ZWH3Nlvah0/9Xn0p6J8fKcCUpSfLq0v8YF+23CBcAL9fxUaplBQZiirBkYrScb9D05Jj4CrGLU
UkoU+aGOFNvXME1YzdE3M022Idh3KnWzq193VfK0GDlm1ANRyhB5ojzJQyvFxwG3a7JqqifFc9U1
by43/Zw0qI/mTC7uv7vMzraJaO9l0mPsE30MVkerjvEa2/iqN8Fr2WNFPpJcReriyOnFagycWF+T
sLrPbQPlZvGiVM0dLm6KdEFFcs+O/UVZlGjCuN8oeDeIxtLHLG83Sj9+5Mt+BF/RbWC7HqIm5EFy
/hbG6OGjvq09yqpljvnyUJmxP1LtjlMMZ1wtwJ3olGWEvxGqEzfdmB0OmnzgenJcT4iIHlf3Jc9m
VhTlciBd57XjeCsKJILsJT3kEjA/L3GdAYxYLRV46VLcWZx5LeceAVS4Ghx0t2PFfFgyoPIeSmom
r/LRuhmSfPCGInxDCvJEoekuqgbVS23L10X65OQSin9z3wfpx6SgvgrDL1qZH6yqutJKf6DaFeum
303uc632D21vR34/pqf6nVb9Dza9L80Q7M0i3RQTBWGTTtzM2biJtQ+CUHpBZ+7Y5V3MmIWpqdif
D1dGtY+a9ijc5sJy1nM+PZVBfNvfBVn97mrJS1+Nj8uf6uxi8KK2fRBKug/58kmUbTNL34qQK9pa
kUJNlJpT1mT7XCuln9bW3SAZ+lJCq46eeshz55up1BGUjVP6PMttZiBTFBOu6VVoIQV761WwETGs
RCvHnI2BXZgzFuCjdl30yrdMZlhYAl+gLNk9yw9H2sLLgvpbYtShV8/cCu2cH6LWunSLRN8MEQUv
VZoAWSttJXt9xWZk8tlez34WzXeOUR9zHJD4cwg6ULt/CxPtax1ZHmgwpHax+l7rWLw5yB9z3tns
9LnUvdAtX/UKuGMzfJFjdW/p1bM1Yo7XatrHFC7ObIHunTk4yx2idkeLwICZafQ7Cw/1LL2lxbHw
7XHaf8RleDGI0vBV/NaYtqJV2GY3ZfEeG/qjNFA6SwznvX5Kt5WJiKa134L82aIIkMRlBxDMeIpb
5f18J+lEXSJBdyuriI1Qc0oV1Jxqb3gj0JEGsLGVYSUWmIVfZ7LF+hXnSz6JZ0Jlmb4ozoQENncu
KwWsRGhEq9qA5NsJjFTDElto5jqvcve1LJBsojKz+nGlO25LeZtFT2GSMAJ6ERSs7T1qS1s0ve+m
nHaGHTy5DMp+sa2jE+QrWt5NX9noQJc1xOq+ZEBJV0Xyjq7oLtJC5P/tldlGupfo5rNetpGPAoSF
QkGyZ4DZtBv04PqG1oCtmXNe59xEWiTitY3B+CTap1qdfBPVITYpeNUjn0Vgp/ReUiqMQKRV6nWb
isyrJbnSLpjBymeW9IpopBB/TYZRRxFTy5aibrKD4DwAhqvLlR6bGGAV852e8fR5SAhr3yCDMFBb
+UpyOY/VQ+a65F/Dw2CJZ7I5r3afMUKm+2DQVw2zvwbAvjOuaO0R5rytdOYY1tUGhYmJ5RojXhvy
2mNVeiot884uKK2rWv1QGXVGiBl8oytwbZbNczKHJ6NJboLK9J1GPZY6kFidb39ZuyiPh9qtfS2O
0HiFizofbq6XtiHSiVy7wwz5LXcrRMbjSKbRNrZ6OjUXUfYC2lJdh1bro2qku6pAPofyM1w4Ng+j
1d/jZVStU0SAmQxOdZZv+kbJd1K1u81QzpedgjuVGRoqHLMCTq8Zbdw4Xis4va6g1qV+YDsYwLrR
vFFjFscSScpm6h20lYBc8JB+bHpN92Vb2vsmOXYFK1inWQF2XgDigkn3yBN/xUN0Wy0WtZjT3Boz
fu1Orvg4ru5GjTbxxi6sA/X7U94IYkMHg196o7xK7zS/B+jvlTpesUa7RK79AWH5qow0sS8laWYw
iaM0L+NEdfx0KvOVmBDqyL7WdjZXArvm/KgWzcqwLe5yGr+QeGWrbhkbiT7SOtjRM57SXWJrTbQq
9GPdKv1NpaQrLVl6LuL0BmWsvW45zboNLwwx51VObCEEqwNn98PAuhhjyAkdX9y8dbq+Mybu3daw
ha92nMe4jb0xAvdZTHa5qdPym946qS+SxCdSsoDfzldxXCjbGpNeDLsqeFsZhBUE9GNo4NrJLsfr
q3lxDac4RIVxndrl7Ilselan+GK26mg9FEL62exMPvKeizGeay8KEJwojbC8smIgRlYTbyrHWhRM
VUG0BDfRnsNN2fYNWWytWzs04aj2hTvaxsbEidvXSoDJkcHCXJRS9aq5qejsNWkxHu96ORAHufmD
yqIfjtwRNTsBv87blvCeCkCRVowrtE+abucsxx7a2uZYVRL/DLwHZ3VI11Njmz6+N+naeSmnAOwR
+sZLrB3LfaGWl6VrROsRV5WVOUJ3BPZBhwWRehysMjHKdSwtfVHB9GvDnne1mjReoVlf8C6dPVfp
8QSNNsF4HPUq/OJEySZyGhPtcJT4vQVelT25N6kF+nXLfMmRAflBj3/1EPcr03ruSitjh9zj9txX
MLCTPtqVMvZ1t6IDp2/usAPYNolTHvq1eGpsvV/b2bdOz29oARW+khKoYz74oIUVNva6pD2aZmIf
LPjGTGnF0Fxm1zwKvPOnUgKc6abaZr3pn23ktn6l64VPEnla8U1laD2ZwWLKZ1vonc3meVPlGfed
QbeUFPdjGFgrkmCOD3saa1iBY/oUB1c6t9TawF+TBidjX8bZdRKV0dYOM2flzLq5qtdiLvigyxHj
3tzh8Fz7UyEewyw4EhaFOxFksxeNPWha5hkvDN07KYipUuKAzG0JIEL3GtPLL33gHNTACnyXT4XE
C9ldC4wvnsI9M4lcSbVO12YaPWstp8alAL9OenHQZMTugKJqZ6vCd4IJGehorrB3Kv06Nqv1aFeW
n5URqYpppv+ijg9ObIDTsSKPHSDylUl1NopRXtph/BC1pbbqhwyK37iHCP9imslzUOMk7Cj6NgXt
1fXzI6Jn7sl6MGA3nmKniw9s2UpsQbDM1d6SLMJPFGQxXUg5ZteLIXfP1sqLFHaKlZGjSwoDc2kh
mrws2nYt+iDHTea1Eg0k4PxciMcuHW3fqroIGA6DnzN8rKfs0pimYxPZ/aotso+w7S5NWjVPmNoS
0gwS/GzH2I8azctTuddVla8Xa9q6bhrYLhNNrMWM9Ei7oHRzZ8/TNhJR4FN4pGPKwI9GoVXIRpC4
zgFhyKpqkZwNBY3xrk67rnNp5s0tfYa71tRBFix2krXybmVWuZvi+FuejOwYTfrTHZ0TYmNT67sl
fZi9XOIGJ01whXTVjaiRkGMioG/seQbwrw75CtIP0bGr0U4zxoOHGBQBpJh1jN5Vc9V2XC07eTMY
HiDFvaTBfVxb4lDScFu1VBRmDJzrXaaw7TyIxp+jdqfU1Y6wRfecSQivrkp95bbhjvPX+Vpingy9
Y96Z3aegsilTt0bmz8rUrlQxVZvcphVYzQrTTzPXWkd1Bi7QQspauA8WnyNyyx68srLunJYmRWDB
dM21j/RQ4+xluZFfS9oqLTdbl/Fgr/MB12BD8xRpjlsqAJVfhI6+ITojdw8b0EKGX8i3BnN1PBBT
w59r0gFZ0U3rMCjWTRFkG7MMb82h+4pXleVrdJfuxkJj+yhelNluSQQkb7EWbqpe5cAmICdVZa00
5hQLTutNceuELhNn9IesLdZOYQaeQBYwmcSXA9JT3FjqZKvJ8CupHntBJgerMmtOlUqXsVMOXxwM
sjZ2796balvurGg+pcKt9wHuGpktEBKDqZKzoR8zs/dbFSPPqLe/YvGwzcLW1+beWEscZrncNe1h
6eyHmEzQz5NoZNDnaU1SxPDpRXBpcXY+8NxliS5mZ6O2V23SBBcAkC4G2hCPbsvXrXHhM0eA6uKx
yKrK1+vZ8Tq1ZHSBhXWqxvHyqY5WGl5HXiJYbvIIcU07idVYvzCfRUWp+UnWqfTwoJaE9K2Kpryc
IIxMZvoetEq1iWP2A0Ux70qCPM5winR+rJWVKCLVm+Cd07j/mOjreYpv1WboNoHiIOnF1NirOy5u
kNylrTyAvrXUYxyJd4uIh/2U7npOcihy7YTO1s9MfaO5wbCd7ea1bVHrh5O20kp6VZgST4oRx97c
jPnGMErCqwFcnAkL13Q7dhFIOfXKGVC/Vl+F1bzPA9czGBD5O5HyWg6QFrV3kiuHMLIPQdd1K102
JutG9dLRCULT2mSxhYaHqmdpvWbVXo0iQ4Ge589Rpy7hmT1szVQRfHX9Ya5RKkcye2jiWFnNhnKb
mOmrFhiPhYx72lvN3BvHt05Gz4NTl55CX0sqKXdPQ/uosBGZhIqvRHjqQ+KtUsXxWiIoXXeJYvp9
lflhSiO9YcxyrQVkO8RoP+bFM60qidcWaJ7LZtpXRppvLUWd2PPP132g3gBtuS/d8gLjgwqs5xQz
mSAETfuLPq3lign3WgT6YcqmQ2AvrA9jKPwUz2VypZncTr2O7VF67VRx4if9qDLBctVVAI6BJYKN
yGzenbImCeWuwT9mq5HD8Rpn0xXNVZuql9D2PczJhY93uOW1mkAz3Ul/DutHl54F1rG1sHFFxgdw
2BQ1my+hPIWjZjMHi5Xs5KUZDfuFMz/H0K2Qkj9z+z4pPc4z1BPe+9eBRKmf5AVmKS3JjNos35tW
xfVdJyDqciPepe1GU0XnZyLx+sGO1krDtNRFyGSnd1OwrWtHxyRidy6tfCmaawMGGa7zFkXmZrDC
j1aMKps1SmqJS2jJf+Mi0eKXbs4PZVB+YJKuHboUX5TzU4ZCXDg02uX5KT2yyusIP+2/fyfOq8XS
KL9PAxyMie6vq5mbl+YBzdNsKz5I8iiuOUZH5j76o5eHtC2jY7w8fPrx/ML5OTaAUMlMpfrvf/fv
N/doWA6VEa9CYaanvr2qGN2n80OfGspJLw0yOz0tnYi3pnqLtD2Yvb/fZAcAqNShMiDaL+/86/Wg
ome/MRdoFnYAVGDYc9XoY/96z/m3i+U4SdeUG3jRbEp+POz5R6Q1BZCAY4LiOb1I9Ab2jVtU27/f
i/LA3NSS8ZG7UX3hViGhmz04X1qleYeVmNyQ5/m/pJ1Xc9tKtu+/yq15xxRyuHXnPJAEo7Is2fIL
yva2kXPGp7+/hmdmSxCPePacchXLJEU2G+iweq1/sG+yLJg4DfF6NUopmhxado3htP8oV/qDx7b5
0sqMwobawWHUBvnzEKmr+XWzqKsd23i4K7OakiPn0n3etsptp5lXulXUJ9/IcKtXC1O9iZT7puuv
7NovVr0U2Acv74Kb+cGP0CTwlK4Fqcz6OHgWwyuMQrfp4uFrxhkxkNP8B0j5L4UCw46DIh7ZZoME
SMS40BrT2PasCATIKESmJU7jftwj0o/PN3yYdW6U3b4Ch7HixsNId+T7AK7zfQgd9iCZXLnWBLec
mNFVrHnydSoeMtB616mOuTpUEd/9/cY46FzwBi6jmrgqWjurOuiqXaFpsUzOYJKvjFpdmX6B8Wyd
3cHfNB8sBa7Z0EL+jvxoK/dNeTBqzhRO4HuuXo3FIVOCFt8hFQqNHZkrdKed7TBBUVY7qbsuNZyF
FNQmplxBwqfh8OVRbTU6T1IOpSPlMBYmrDNiXxpXzkiaEdGDp1Z/LDXb+1aM+qGq/ZMt4WOGQnp5
p4bJiuqtd5of1Di+NgZV37WwFE4dy/SptGENapWVuGnp39VaJjVrOSa/lNMbEwrXJ1zBMQANjXRd
5awUtWF0T4nM5r+deg1HiTBS1lZi+SfZnIqV71X1Kq2be8S79V0H2/0qsXBJwt7rlIfW97DAWT6j
KLITQfehjrRHhHUsklpC7gyzLth+fnXVxnHlFvgyr+anvx+0CeSceHcqQnaospYhVCTO9WB1znWh
7ypLLq9/vzLh7i0O9bwZADovATRs0NJsV0lC8ZNAy36sCugMXmA6xyBVrEcnMicCmzbeeHZuPQ4p
KSE9tdz5zfkDSTMAdk2zq/klTStlBHwjapzi23q2CVaM6Pebv7+RDbBMowknM75/AEDv6nKj/v7G
CDzgdTfan+Y3GSK/KPkoJ3MM/iBDrZ2ox1sPXq6PiJ1mP+dno53aD1LJviwlNg704i8MGV1d6HFX
85vzS6k0kajQnWo3P40yx7/3IRx4Zct21ldB6VapN7nzu6XUWg/6+EWLShUOrkjri1VWevuQKVUL
D88iCWRLY7wBT5LWqyENTVeDcSMM2Ye7ni36zkEfoIyGO6KG/m5+OXCoQkiB7+zm1+Z34Qome4U6
x6qQDKgn84vFgPQGggXzk/kht0t0HSI73MEKCjeDpPnbyWmQruqD2E2JY91BPJ1fUxSk5FvLGjHu
NhMoVtCAOZoPyaacn0dVOG1TqTTW85/PD1aUxru+dpr178/oaanuAhVlhKj4LKVGfi3VSX7tFd0/
/ze/VmV6vrdj5Wnx+vy3UQd6g0rLs9V986S2+aPoYbPpttYc4c4/9uWU35WVFR2GSGEDFk/n16w8
Z1M086dSqZRjVnv53fwSiVR4XBHFg/npnx8YoubKHFLvNH98fr0Ma383+BPJh8YKUTYR3+4XwRab
ItDhooXEJnGS5qRDuqaXj/ODnBrycRQPfz6d/1dk/pSu/tu3HQqKQaoO2/mPq/mP56+ZPzG/OD8w
i75NXZOd0lK6RgyBXduBSU0+bIC5G3kGIQjk8vkBgH99qJuCw7EZo3tgloSyTXI3KXm2aspSP/ry
MB5hgw2UxKiZWkO77tVBuw0UEkR57CkvVUVejJKjeooCnxplHJFQxMdz7Utm+6Q5EFWNoRHC46W1
G4ZU5QihyvFRJ2LT4yq5nh8GX/nn/+anSj10p5xwxIjq8DQibfX7oeq4rKv5+ZCYwckqlPIQDvlX
CgYZEU6af0q1wXg0xvX8xPJGXtEjf4WGSnvVfymHadhPda49yMWo3XpW5Y4Q5x/mB7utuABaNrjU
MgaKwSRfJTzTbkPozK3gNTeCKxQZMJ8TSM+pYD/Pz9oORnQvuNGeYEnb4kGDOC3osHfzX3iCVd0L
fvX8pjF+iQTz2hAcbJlkzQ4C6ddS8LMjiNqFYGwngrudQOK2BZvbF7zu0YThXUD1lgXn2xphfyeC
B+4RVq88wQ2ngA5XWfDFvQrmeAKPyRJc8no09gSYW1OmvCkLvrkpmOeD4KDLgo0eCl66JRjqk+Cq
D4K1HkNfDwWPHfmF9SSY7Y3guI+Q3TvBei8F/70WTHjJNse9ooSkqgRPHtJYu8oFd74VLPpJ8OmR
G4h3BhT7ifVsy8ZcgVKAf28IJr4mOPmpYOejfMYMnhn7grtfCBY/6pzO57q9GwS/XxFM/1xw/gfI
/4FQAWiEHsCAMECNQIBBGDOQUTnyKejjQkUgEXoCWouywHy9gxK1AU/oDuT1ehA6BExoJMmsJoEE
gb+10CpAtMAT6gXsPMZxfgCZ+zkSGgeUIMarQegelAggWLMSQoMmQizUERKhk+AIxQTiAsuthYpC
aOT2ukJYIRMKC0BJ5LUvVBdSdF+ECkOLHIOBLIPFoYMUtWpvLSHcEHMaOiLngjWeUHSIbbQdeqHy
0FDX3sVC+YHC0Pe0kb1bM5J+dmlbHpTJ0FC3QDECUaO1JjQk5rleCl0JbAlI1Qitid/z30Z/wnJI
E0eUoNeKUKeAe1/fGkKxIhPaFaFQsZhfQwfKWUmqYa0JVo5RYhwnxC+CWQajElIZJFhDXN+ESoYQ
zZgf5jcGoaZBem0o1fqURHF9GjsHLUlnawsFjgYpDsv3g9MkJDpQPZOu1CExdkZl/1Q8Qtc2UXY9
oh6SpJCMQOWjQO7D0hp0PzovPFmh/NwLTZBUaI40Ch4KqIXk4kmPgIgulEQaITgSIC7iCZWRpEbJ
RLaoSUxCg2R+cxK6JIFQKJk/2QjVklHol8zfGgpNk0aom8zvUotuD5XQPpmfxkIPxZqVUcQ3tyNq
KeA6fv+GRCipxMp6Egkyq3c+qZ3jfJqkP+TRaR7nVyKvux8S24fpx1tUhacVW3B2orCdswJRaBkm
9P02xohcVeyX3TbNlJ+k5uGyq0ozHeb/auLdpjYgk8sV8Ce/+JX5dbkr7fQlyqmLkNbcR9TlXR8Z
Ir/elhOGzr7HrXacWtoOWKZFTf0FMBU2RW271tICRW7wwCWMTrfow2TN8D+AUo1Wss5hb1J4SfES
FwcCi+oWyinq2FBYMKpjTcSHpHw9bAKruG7S8a7cJWHT7nTSgpsxmP4wjDgEUDne1wpTEYziTR0N
HMfVsnANqX9Sy+57j8ucC99hHXlBtPKt5L70h8CVPRCJYedgdGp1ext1BcLPmIxmQVayKvobw8vv
DWcAvpMD5JSqay+JW2BL5NLbKOcsn8ku/m1/xKBI1kP2lNR2syk9DRYlaNoTbmtNudXGVj4ZkD8k
YM+8GqoKZRib1YR0WLGfX3v19piJWTe/2pXqVYNgzMEPE2GtwoMco7VXGJ1LTxIgI/9+Q8WSbQXR
4Q+iiHWmUXbSPeqlEVkGKu4cYHWCi8IKWdk0uHAqZ2YF0W/ylmTclOLkSZwDlUaKNmHan+qKOBvI
r44xqwXKJfKe+sqPyLLFuxZxOT5Sfx2TiLJoCbqmyaZreMrTdahVlJNj0nHtkFwX3TD9fqDi1Yws
70YEmL925zd+v/bn39RyPpKAHp7ml+bvTJGSBGeTUAxslW+j3DzNyY4shN2bbGMiokApj6kF214r
Mw5xvlqTd8Qkqv0iNwTNWtlq62CLnJuxZrC/cKR5DmuQD0M4fDHqUEEZOrvvOzBSFspIKzlDTSDU
ug3lj2aVRkCXjPHBjmt3kGM0R0x5oMjsBeshdNCBGfwbzRq/cQ4XsGCSM0MQOWuOh5nr1fau8yZ7
E9JlA1TTENVfDK/6iQIxbA0EK30I/EnUJ6sxp8iGYuXOVvvrSq6/K02S7luLuyYT3KejfoP6lrWt
5aDfAHoJAXGVGYR0Nd+rHe4gXaxGG+kP3I+YWkpOSj8vfwZT8RVo8J6A9oF6mrLKWRG2zXUjalzF
YB1LxQ43LZ5ZAm9EHrLNSDqSPEx9DeNqwRD0HGuVyeYvCuZuot0zxIxjo+S7Xi5K5EbIMSFfIR1b
U0KIJ0291Vh41ipV2m0ZlNW1kiDRluqHmBy6Sy+8x7xgTVI7plmMDkOrj4gEj2Uk4FDq9fwAmLo+
Fqq0r6nRXnuS31FfNUiqAsu4qr3sBbxFvbMFdXwK+u7KQnHDsIZxIyW+s3JqbTwqkcnWHWfhTpbz
taXITJ1kSLZylf6YOG1SdKidlRL05t5sggwcNztgmmVdtYqHcjx2TrauGxZVIx+ax9g8GvWIPude
SfrxtvRUexdVNrllxCQRECk0F3p6+KD0ZKPruCs+90ioybn8OYvD8Vsz9fx4yUpue1sKbgKZwpRJ
9AjqsLwLzdj5VNodohOWLrlAIhIYFicpq/uHUAgx5GQic1LQ1JWQPDEMjeVq+lGpPkuW1L2kucZy
FmpPUhSC35k86zPpiAKxWQaiGq7rob+GO/zD8vs7O0YrwWqdnU9BG3mzz2TO7nrwPBahdFaRBEY+
4UuhYyM0+jLbjPxk+dlzIn0FbbFLpPqXNoysa0Z/L03yJ0bUuIlhHtVGs2l0f52R17W0knSj1gKY
bT/5uQQL/kWZCiK8VE6BBtg/kCVZpyMZd+b6fWMChhrNe5DODf1qKUpNirPWuwJLt+Yljbxkpeg/
A2f8WqmcHeqUH4cO2Mbp8s9hVrmJFNx2OqfMj4GiZ1DlQgPYILzSZAunt7coUXSeqgo9RVDeAKGn
5FMRRW4N6H/GsSOh/Z+0hssa1CqEs+VFa/2k11XQwJxptHinRjGndSZ/YMF7TFadpP51Kged+7O5
BTcgV4OcKIDOTWZ6X/vTlZCZVlXp4eNenRHkhkCJ2wIOVfhOQ7N4exGDYarqLoqdDXWzR7MGKglT
76pFx66LgM04GMRBCxhi/bESfBLsX0fytZWRf/v4h5wBG+MWA18NRqcCcl+A0F+h2pG29Sy7Ch1A
5vpj4xgvKaDvsfV2VFsOAmwMWJM98AKn7Ay03VCEKyWEfOFQt+g9EZYjoa0H0BhpdqRGd0UyPTjY
Peex8dcB3K+bmpHvrzqooK9slJpgeKEdLmF3auAlHsCH6MZrr5+OWfhXyYdQYxWYQELqXTMhdb69
okVENjBH8GsmHykc0bvGOelluy/afC1bOI7mF7p4bkK+bnEBGI9gGlHDIWpG1gXkw4zZF3xAMUvo
5ccD5hx7hmqFje8qqBeGzKI1Ut9WUOkjXg3mXotsbEGoP+cBmuwx21DmCmrJBE5gRGfqQtOC4PSW
pcDEBBGPfr4Dj27J1lPSyARZkkduNm6V8AmBJ7c2YncY4mM23LJdnrxcdu1h2DRSdx9Jl/xs3l9o
2kcRHC4k/pKsEm9vLbwGE9qjHrmRYh4p5GwynFRRRb61ytKNIEVe6O87mrkqFiLMG1llcR1cXmpn
8AK7lo3IBXj/UJGs71IK2LrH5pFv4/oQgoUDJBaE3GrjL3OHTOGKZGEnh/E0jh1v+9qMdq+Q05Dm
YaxVwaHu7B1iqTdtpWxCpb9AdjlzadFUxiWL+yvIpuLWv5qmUmfURpZPVJixAmg9aS8GcG1aaCVY
2/+BCceZSwsMxKAxGJnvLVji2DAbrr60yWBeebUsdJPvbCIblnwkTa/yAPZaZTxwGF2X7fPHN1ZM
kcU4pnGoiRgCI36+vK9yhlhk02vSRot6146+e0WyE40ivEn2f7hHh+jjBt8z+jBcUaDyqaDJ2LHF
+6+ublWTAW+IQ7lx/mHynaNYGsgJX1gbzvbrVTOLMROCO/KixpI2ea65kpNd+YN5g+LoSgKfxLIn
WKYfd+z9RoKoiwWxFjKfzb/FsOmaqFRQBfNdWzJvdDsH++cc7UJ/0BmxHzd1xsADjxQELBkthm2b
9mL2K7bHoUXLkWzCL6PtvpV5+0mQvfEjRL/6ocii7xGXNweANujWf7D2vWldDOhXt1BFAEUnzPNd
wWf11F2RfW3LX3137TvRvYiJGrs7gtzCjR6kbFztP+79uVuL5gTCMWJLIxJ72zyJEb+QSG0wXAP0
0g1Xp6hm6GhDeego59eF2d1/3OK5W8tWqsNBFUo7yxVBKa0pD/sUdoGVXwtSbYF/6mRYrmFmF5o6
s/jQN7jC3Fh0U+xFjBmZYcZSUfiuoX8XKjSGqWyKynY922ap9y8MpPOX8s/WFiHmEBY1aTDGkYJG
WziQKpTqmUifxcNa7jGFTb59fCnP7NkMXc2wLPyX2DjVRQfVQq2y0Oxo0seBoGn2QEx3AKSQ3zzh
AAMuNL+OEw0sWH9h3Jy9tK9aXnTWGhpAxyC/XVmr78itbhqiIRHWGiXyvBBcPu7puYXudUcXw7TX
SzC3oqMjy6kKG1Aa7RNclQu9EvHpcgGnugJMwzR14CeLpUArsGDIut7bWPF20LxHwc4k/X5SAtRf
IjIR7U1pDRdG6cy7fteqwa4EVN1G51wMrFdLQDpOQ+M73K4ulE9deqtaDRa6d4kRX429d2VlKfKR
ExW08lABJFcDELc4aSj8GZvDxrcf5Lbe/vULLsx8hDoEwcKSS93nBUhjP/M24B93UV/tzIyctLP7
uJVzUwYtD5uqBHI3yIi87bmWVViro1kPkXmN8M1GqBcIpm8zyqu1CrH/4+bOLT06bG2Om0xTGHBv
mwv91CT7XnuzLZagmYot0yQwASpyoan5qLO8qQTRXD2AMFiELiaI13UGHNOWUj4EezUZn+Fs7MnL
7aFgAo3aGuawFzcaKaIvg3TqESOMDWgnkvLJiIKH0Alv9ES56ooATuGlu3tu9gqOtWnIikzAu1g3
4OQDlrXAQ4ak6AV3vBhN9JVWflBv8+ACwffsVX/V2OJKAIxUx4xaxcx7TfPPwtxJ3GRhr/vx/T1j
wWaqQpFG3F7yGEvRHT0Y/SZCIHI+9ZpDdyOizRF6dRtn38fhRje7TY/4QRzlmzRpXPxa5vMMfITP
H/+Us50mk0JNiM2HQ/jbodYMfou6q0anQxuY03RInH7FFe7M+EIEcW5p1F+1tLiXVj6ZiTOp3py2
ES3Janx72dPx7FR91cziLppJjKmcrnhzYE2P3aJWDs1IohWPgEEKkLkOn/+Ta2gyeXCNwkpqsei3
Q9RqOfn8jZ3qPxAg2GYm6pVTvcvZwz9u6tyEwL+NFXg+ky1PRRPWSrLcpBIS4fknkPdbOYZExKSI
HAsjHfXS6nDupjEwiLnmRX8pUlfoAKFbOZY2Na46ULeardX94RWoZVvjc2aIY7C5GVmdcKzcTF1+
EnEvpT9Uh5C02Xzc+bMR8Otfs9iAyohs0eRF0kY4yImtRpyWutRcD1CmZzUZpmtZZmtbLw4V8ICP
2z83VwxcuUzU5mSC4cVc0TzfqGJbYgTn4E/N5F6kGobgsy03+49bMs5ed7IMiI4RDyJl8XZaOlLV
ohQ/sK012ovYXIth2Btc2x7oq2aGK7HZip1B6IRYwXjyJ2WVW8Eq9KyHUWtw7VQOgw1kuPTNg6eA
B+y6vdBtER/UOHnF8G9EVqiGTCBlkNzKR8ssP2VYroiVJzHje42FqZL9O1lJADMbd+JMCvPxbqrt
mxBJDRsP+bTBJIPatYjeqPeCLdQ2ZT+uRCwpNAKkvnWFTIzRKLtxzI5D6G1JUV04vZ+b9CIp86/L
tVhbysrG50Llcmnmk9cYrlCkgrqLdfmm5Dgk1rQLN4jrv9w1ER1EAQ+5HeudRE0ZZ4nk25O3GQYY
i2SFhWxLcFGKQTk7Dmw2CyJnEtDzOHkVck2+pmVpTccQUNqFbQqbV915SQr4GxVZTl0xmgxc350H
0YZTg7hNLcGguFVJqV6YgGcnwKtfI95/9WuMVC/8SiIAjFMFycrvYmCgVdN6+YVl7uz9xJbPRhxT
U98JxyT+VESVLnvwRjIo6FDuWMQd+TYrA2BkV6VpXbifZ9fVf4kp4kYqAu5XPYu1ljR/Tc9EQnjS
jP28azg1AgCqyxT/ePSIb3s3ev5sbRm+q6UDP1lh9NRjuuoR8RCbhsgLi1vndHuNCr6fXFi9zq+e
+B2i7cGp1lgmhiv4i4E+ia1eVqDR4tAWP6L7szfs4kBKmVIzxz/yxSKMi8x0+3Gfz1/hP1tfrN0I
xw9Op7D9i3T7mFLHY9SIVcEsQOYS/nzcnC5WyOU1NkkXqKT00G90FksCgBaJ0IsYumWBw4DgTsyc
qa6OUKS92u3T5g61iZ1YEgcp3ldJv/dt+ROI+k3ujHsRcQtRJCyiXc2GdsuvHW34xtwhFps7xWo3
ORiWnIKTUJkSmQ/x/yHKkVnHpzFxAT+wGIZedBCbIz4gO5uFW4g4lKLR2D9e7vaZuo7JAQ3hFmiD
TJzl0JIH2Qk8u/M2SgmpFHE+IaAjFoueUhXQnYPoRG+MOEaGKyGNJWTC8O25MNjOWK3yOxSyxyRV
+d/S9diSinRKZC6/2KrtMb0VIkmVdJQRnSCRhPF5uR7s6T5MoYlpn6Y+3UsKZtRcXvFrRUyMNde1
xNG5FwMmlndlU7gFkLes/l5C4ZcR8RJXXlxMktC5pguLoq0Opu/joXRutgL8YFUQiWh0yd6uDamO
rYXkGN4G5yvIQd5Rl7W9VtePIyU6sdCKWesDTP642XMTxnSoiGmIxpL2Wpw5LbwIxzxXnflgJtR/
HLZTcQbyAJl6KLd/3Ny5HI1OcKWJ9DdbzfKMiy8K1jRopri9+QVCwdFHkbBrp42HPLFcl0jSDEex
y2ewP/+jpjkOcQzRMOhW3l5hvBKsHltm38Ux6yBE12pr3BlRu3e4/fhu7JrMxhcTc7B0/OvLEr3+
s+lloMUdV5lNIhk2fEPa5Djlzi1sRUhQV5cT1GKoLBYlasgGUwJcw/vDtqykcSNBTICYTqjM4lcS
wGJUcj9dTtiK8fG+LcITfr9u6Y4ILV5taeaAwrgqGWS+TP9r1MIqSP1foEugSx6FSieAmlUG7sTX
mruP7+eZkUsv/2x5MWFq3e9tj1Zdke2vc6H7/Cjb0yaXwMSY3oWk/7l9DYFQUcngBPs+SeDImerV
0Cddah4HNDf2euwccr26q81p01cFS64B4xJsBh4rlyfO2d6+an5x4IRoEcK6huAjEig5fCeRkwcZ
+9CzZtndtPv44p4JjegtRQCRCKcmt4hU6lqvJzgdvuuV+j6tgN6Pk8tpYU2Zey02GhvQ/8dNnlkA
aRK/MpEJB3exuJ9mM6Zen3CBHY0F0PgpUgUBo0akpiXli4p6zOVD9bnLil68wsJHL4ld3w5fB9+T
1DOm0BUVZfw4N6r2OdUgukKSw63qQrhwdvVzVIdxJM7W73KbhdF00UBP5uIKXPONMdjP1eDfG8Fn
xXT2IRMotl6CVr1QQTp3P5GBR+zMYc9Gbu9tPye9tZy4HFFVQe7ZjFs3lw0AP8l1H96afX0oZeXC
Sn9uEWJXpjEiIxA0i9vZ2Imc5BggucU47Do/eDJjhGBw0MnRI/rrIwdBP1WnPYbs8sTsdXLddZMc
umluPbVmiGFh8CT2MGQ6DpaC2pFW7k3fu5CpPttDrqVtoEAPUmCxdWZTXJqer4cuoEMkM4J7Qx0O
RjpCAPeePu7hmWFq0D3AJAwdR10e1E01AgfU0kO5RnpDQv+CXKUXb2F0OQQK7R0WZPmFY9i59KEB
5JSZ6AjMjC3G1KulvYaZHpJOY8wYCvg2gWYG0ox0lP3YYLW7MiqvddHkITmE8he4LfVb1ODSjW6/
if9PfyFAmpOEi60GUISu62jdiQrvYgzjt5alTtIGbmUbHcilVlmHOF1JfuG4Vji0W8nssfGJkmRr
gGf1/aLdtiM6a3DqHvpKuooHID7ozuwMG78oXy8qTLuek/4+03RAK+ChtkgLXZh5zpkdktoJlQN2
QoeCxmKYCA8Yho+KDAuWeGtDWAy3wrpOh+61qfKVplf+nZ+OMPdMH7su2cS2DfZ7UidwtZ3uRy3J
+TaX1esod7aOZF37KiZd8LoKt4zMT/mETpwvbOnAW3abIquFgZZ5rNl9gbTD6wyL75MRVMehBSgY
6R4+bMD73axdS2r4Kx8qlqHyqPtBte3S2gOsLz9gqfeDgOW+dWIkJExnI8upOE7oLx7MGFdX4eRD
4D44aUtBpKxQ7AGPmyEAfWiCPNwa/viU216LcmYTwZ5zQAShpYPSwrQ2PAyNBgazo0RrGFXPTmXv
JA2SSlCcCg3gIm5Nn9Hobta9OR09zpQo3cmYGGL+hMi1tE906ynTOvxTldHZ4kQEHhv9gQCnmqSG
1txL+Q789hGlAqOwcKMKuf4OwgSDxQCVkvrKd+ruwopnMB8W45PpSc7OIM2NRvLiRnuJBdMhwOKD
mgqSRONjRvVKbwgJPl4MzqzlFogZkFcMK+VdWn8cbRNOao7JRp284O26ySFiKcnEub50yRx/k73i
QvRzZqnjfKVRj8MPQTH0RdccK7X9HHDvDECYwgE1oeLG1zPXuFTaPNs5TVxD3cC6ZLltaCUV7Hzi
IhLf7bouRDizf6r69Hao0BhCvKq/aPZwJvAQOyKnWF0jEFgWHNGDgj3AjCAYr0hTqOxQ3b5PcDoO
OojA3cGXfwV+/Onju3guFmBv5AbiNOEAtRJr/qvlNVMDrKkncRtj50YGTK5n2ECaiKXVO99bIe/m
J+1Vp1jbjxs+dy9ft7tY1r0uUQe48ymzpT91qAdEkN5WbWZcqVX99eO2zu0hFONBUpgMH/6JOfOq
kzi0NKrlEXM0mHpbg34D2/WI7AfClqga1MUfoazcqMqveOoPdllvY2x6VOzsRv/STznTbeAsMhAz
WF/vD54ZLN7YVnBLEMgSvY2uxLXGZhULO+Xx416fGVCODGsVbRcyQ+qcbn3V6dQrmhRlHa6wFN6l
4cFQUCpsr1EQuClj+3pqpVUvBxci9jP9e9OoeP9Vo2YGx1cpadTU6/sWESCkyq+MsN0WjXlhSzsz
R1nlmJ2EPgZp6UVT3J+w7e0e6x05Qdmpf5iscO9BLoS6uMMe43aU9EvBiAjEF4uryIPjYKWYMqfl
xQpU+KXvsUHHs/9N82KM3jNGA7e27x+dnoBd0VAkxb0dkAmo25e/fkPFJDWBRJLTXEZCcRiP2LgH
MO1/GVF0F/Thw5R/ZgvAXbjb6gO0fDu9sJucu5+chag1cFiwAfG9vZ99PSZNqqCKhXTMocDZMAd7
ZITDBvGECyXpc7OUc5elWkRV4hS/OAXhuJgp/oCpZOEHPytV3yLrtCvL/FrBjdDoLAQlqs8QJPad
VXLcNh9rRJyUqDu2gPE/vtRnu81xQbYI6DVFXqxOuj128JHpdh9KN15mobwPD6BFOAYRk4+bOjeM
RYpaY0Fgo1kOqZ6ytyFJFQoRiLt0Y3O0J/OkI5KLQD8RETFHaH3+uMlzWQSH4wJ5GQuztnfptrhS
lXxy2sSVE/lnZhaI01HN4qBInNTt6lp+TrnVoq+To5FMli+MqrN9tqjs2qjKk5JabDqVMtqx2WmJ
Kyx/xm5ad3H6S9hUOLjcOmF9pzT/wQ0lGfXvFhc3lLGtg1DSE9fg/Oc32mPUIkuIxBWmVQ8fX91z
Ywe0PWdrnRWCo+DbKWPok5zGHWMnM50tuZon1U/3Bh6dTXVhBRSTb7kavWrpXainj7Y++kXsqpBs
LVIhcmPvcfD9fe3+kj/i/8b58Mfwf3/kxViFftD81+5nfvMt/Vn/vzd+iP/19mn9+7n/M998a769
eeJmTdiM9+3Panz4iV138y9HQPGX/9M3/8/P+Vs+jcXPf/ztGxKaGRKXTRX+aN6aGzoMUEbKvz20
RBv//KzoxD/+dpNXH3gj/vPj//RG1P8uPNtsLJI4f9mawxf3P+vmH39TjL9raGZzwqXYTkaa25zB
iwr+8TfT+btIQv1piGj8XUBo+AqWJo5yxl/xQ5wTEm+Gj2JTcRQVfmxbkGRdnGR1yL9J4fSNG46c
tqgIwKsN3L5xlMMU4tzetP5BwYUXH1MbF3Z36L18yxxqLx2pxXRf/BDqdCIxZNInOCpvZ0wUo2Kc
eFHlKp26NSofe5585aM4sDLRASzG8GuIMHdbQTm01XEXNcgBNwEWtwoU5rJrHyGHoiIX/kyqeloj
tkm4nh2CuNqhHJDGqotM2nOraA8e3ytNA6AfmPwXYoM5GbnsBZReWWPSo2a4RO06MP+crqkr12ma
xyj6OmvT6u0paRDLjj0EFn1lJA3gh99xuF37ipqu1F57NKEhr5wbk02mzYoVx0hQqmp/pfbe5yqg
oOZYX0YZc3ssezuj23YaLMvJe1IT60tbxwEqyDy8GsV3v3/1a6NI7V3wSNRIfAoCkEQz5bVFoIMq
RNzHOKS7fVHDpYP9lad3mn4r9buokH6NSWKvDAv4S4A4TOx8MzT9KpW8BzUunrOx++ykxbemgBoY
hzk+2cUXhBF+5HnmjrX2AE3gK6fw77aUb2J2AdQnEFUJtgEe0HUUfjV7zAzrYnpuRnzZVPWlNKQv
jarFqzFr1ibabFKVX1i130cfc48twJWEV5zBFntSIWcOmJKI2eBbT4mNwHNqa3dp6m+yVGtXzThg
cRxhFwAsZ+PYiFcZ/ZfB7JH51KLHurvEWlPfxZriBwFrAkmMcxw2xm9nRWLpTdJFZeMmynBtT8pz
pbX7pr3RpuJF9+rbJm0+iysbN+0Xof6c2rccyq9UdbytCw/8y7gOC2Xd1SZFgvYqlL3vmG9duGxz
eLIc9QKWC3zT4OC6/JUhRELPVNPGbRXrxSgzDW0UY1dEyU8OljuQPK5VDb/kFmnSrEUzil8nV8nV
MPZulBYEscaDbQPk1Q9Kiuj+kH2rlaq6NJzFUvbuV+IGpMIDwVltOTcnXakmVHUbF4lU1GMq/Mm7
EMcNjXUGSzATRVPUpqSuLNBAtH9ZDWn+WHEeBk9ahXl+Hfowj3vkMVRkW/0ULerUQVu2cyh3Bwcf
HX/EN/YtIwPtgWfM6X44vvppMNrrSCoRSQkhBqMS6QTfq0K9tof6wllvdrxbdtA2QRzQSVENX8Q3
OhUUuacOhHfrMVHzdO3r5rNOegv92fA0TJlrer9G5TTh9+rb1rQpJc3DMUJZdZHsrbww+lYE4b0F
jVt2spfSIdEhs27lsb4JjY1EAkwqsp2D7iZKWwi9DyfbyJ5tLYKQ5ptuIoi0lualm0HvtwFZv1Xd
C3JGEN10jEIzb25b7A/7HuK1kCdBetnUnls7Ri/CuI4saUdWHlkQaNJ+mX2yU5MRFXyXm+JHmmDN
INjwtadtixiZz6Gsn2rCjVVlId8mDzeBLX+1pfbKUvIKknr4Fc9OV7XNZNXkcKGxCtm0RURGM93Z
j2GW/lLtF0/zfjijWaDvwtI0DYehMV9sP1Q3nPCuOtk0V+za4zoHum/VUOwrOwvXfhV/7+ULO+CM
3H53+5Am0bBRBCUrL3fAJldKGe1CoPTWc2fi81Io28boE3SIngXMhXWUlGXfO3u9LYUeadetk/AU
N37u1kLmLLUQKdTkcNObgb4q87um+MQROdrYSGZuLG14HGKk6WujQExDS09I7rarIGx3Yc09VSZA
c22xrozijzhpfqIYfhv45EV7v0ViOJ3YU7h8doFSuffLq9BkKX8ZqIA4sfZiGDkFuuKLb2A9I+sH
X0f3nFwndG5tIMfAhbQVY2VPw/fGKR/6oH2wiv67jPOJ09gANaizc95elx20ysDe2qXj79L/z9l5
LTuKbFv0i4jAm1cZ5LV9uReiLB4Sm8DX35FUxOnT1XW74t4XSkJSaUsCMnOtOedIndtA0smXkd+6
EO67PsmfiHKdNnVMZIXV1Z/XX1US1SXnez3Ye6ZO527QPsSWHyaiO9kwSkqhf1UzACsn4eDfx8jf
zZ9wQSlLrXLTUT/7+wU6la4zDr7b8p9rTxUBZ1VhPUI/yDamwVgl3ZaoGyM0ZX/rKopKSc6YPvxJ
zWX+Y73BOIFUQ/makVj/wxXg5V5L8P3AMB0tZDHQdyZ5iJQ4JzpFgoT/OF5elurU0yjB8Kdd4xnn
nwMFni4cWRAJOX8QaNJdRHzEptRiMEuLRuWvaS/rLlkRlCCi6g1DdNjr1hePeGn6zH9qDv5zVWpw
dUYgTnGM1XDwq+O0bkg26RM+yJQCmiFROPJKrtFa2I2g71KK+In1ouvTPtZkGLFq/fff85+zUEor
OnhWvNl0SX5FQRXDADyH5LV9pfn7sq0vFIEeCxRqoiPOU/sT3Fddkf9+yqu3U81tVaNj3vj3o2cg
CclwuwkbthgvefccF1+EZoV+1941R7vQYfr275/vd9/v397xl4uMLwU2r2SuiUsDmOQMT7m2fFYf
VJ28gVu120zTs83sLNu2al5SSYTHv/8JvzlW+dCGcraxEAr4tv/+oRO7mFwt4E9ol+nFH8x3ylKc
ewtJHa2nbdrgRzTp1mYcTPgsBiOKm13mttFJO5EPJaWnpHMf8II/maLYB3F95yN5qKCjbdovT7Y5
kcC4XI14BiagyWvp/EmA8dtfzTJptWLw/GeTN/CKtIl6WQORL3DrTj8m/USQ5G4i5bskpRbU1h8q
F6pk8LtDxUIYbRCkRe/xl8F99qzMdeSIhDAzj3FTRyQED/F5mKc0bG15WAiEOfSzS8JJluIHl9Nz
MJc5Af+OwZU6ePWgIJCPPZjn3PKIPEtG8v4pw+31RQ9rraKPWVQnt3SaVzefyXx5Yegwz172MehK
70IeuH9YwNNvhGzzU5S5nwwpvNCSkzxjErR1Bs1es4ejT4tjPxIvSQuP2OxxMf1zZ6eY1XMrO8W+
sO6WhpExzvz7OP1InGzBwKWZJz2j4FXr8x6NnRZS9tJB2nzt/Qm6V0y2dd+01LFt7xB0J7+kf5+a
7hCSmlweKnIjCXyr47AF2MlVn4RwcAmCJYVTn/JGp7nZQkXXO7nL2yY7mvXkoAdo7Quj1XywEsJL
a9f+VDUyfxjrnQ5g9DknMO9WZ/N5msSt7ER7T2GvXaccpognZiJ86vyd3br6MWZyex2xQWxmEsuj
SFmL5vK51Y32nBAPelsWYobMmBC5VqAGWDr95/7E3uVQwR6dafEeGw4eHOc7gp1MIiqIVLdpDidN
vJtgw4SWiptnwA1FkgEBMbT4Ei11cpG4IcAUXppheSUsnbxhkpjq0t+5rc5AHE/bsrQWuLdWzPCN
nTboA6Ly2+BcNR8sg2RQmrcn4RVnvSb5rdZdkug8EVo+y1W7eO3riSNnXMTG8GHIaE1UnggPMlyv
o6NbTK8S3k5lfcqWxTnHM1dO3SNLQzi1cZNT2oGP83Z9lPRP6bTxbcTdo5fACSCvvVKrv3Lq706S
fnfIBj/oxNIcjFGhCMTBiIvmApTbITWRFP8ZF+em1MGskEL4lmHPe4YAVO8St0eOYLA8XuzyuCTM
G1njbcFmWs8oba4yHRN4IeeSPjci/W7cjZaWnbjkTPtUEGNqVM8dM5YnJ8/IzNL7k/TF20DngYWW
inexCLRmTOqK8UOS6d1j7aVnKsN3OWYJwYJBdbcPzUQ8W7cE03Gey0shK46FgQz4bKjMXW441bGp
DWLD8C2MWtCePSP/XmIP3RGuWhxx850SCypePAnAMK1u3ckBLAmJkwSSpXMVJjoJUGRsRaFVzcMl
HzH9ZX55T9M5uAapCcyrb4j8Fy0eNjKWVS7545gkxmUN/BrtuTw0SaVEEYBOjIIfuYjqiAunD3mS
xHrD4+rrGkJ/yO1M3/YNbxr1PpBks4nOs5NE5yrqt2ZnnOsise4kcR3Grpt3tma250Eu4/6Zs96+
+nGuA2Wx5t0w1Z8LRAc719KmZ39ermW5jGHnEoZkziDBU9YPVY/2tSS2yh2i8lFrulefGeq+dFzm
I4YGV8e7sjboOJvaQyOzQwcO6NnWBedSGde7WTOyU19OX7LJGG6NFxxlZJBxnAEB90CC+a5HnJhZ
pftgqOqtpVuwPxy9CwN+uAtmRvAz1lQfE1fZTyorunsm17rM754XJ18OZtyy0InAj42zDnaKHFcC
RtNt3/FWbu39oOE4I/ipv8SjaC5aXDk7Pa0UqCQHQhOfWiIvn39YrdFuCq+M7mLpsssEDmucC/1G
ipK7LXUClaJynA52W5TI2gQRJi3CbTLA60x/mWKt3FS+q5FRHWzsLvDeaoLOEgM4qZE297YsEFFE
8VNuzvBsdGwwZLTnQ/nccB16AqCxNTPNe2wDUvdcEo32g73ULy5dbQK0qtuSZu+KvjLDGmPUfvQ0
71iP1RUoAlwXv3duUS4O0Zwt2wSS33Mv570l/faSL/GPLK7N58I2Pk6drE7IDoq7K/xoqy0lKQ/B
90nPpnubOsEDEU/Y/BZP7OdA24wqvJDAzCMsMMlqBrGFSyX+MqcTnscgd4n41MwwjrVhF7s6l/YO
gHcpm72E4nt1F7Kx6inY9poX3XstAELWT3ZoahDv82I8tb73taAPG8KIJJjLne7gfOrxWyXMIEw9
PToUWUBIoOMTFV1lYCX02TjqTkKgrN28101L4uQJKjywXoS6pCq2A2KYlriT22gn5a5FrLiNqVux
vvUVgG3xx8dEO2qmPzwEdiUfvNR/irvyNXOy6Syayt3CqcP4OCPAH9sc8hs1S7sDbJQ6/j1oTWsz
SwptCTnmez8ytwngRhO6axqSDjOFmUnUo4XTTNbebsBLcmjSReNKW3wVzrBbnPopwYUWLWTDQYh6
TssPDXqayM9PZQZ2aCm9sK/jw1zb76Xs3sw5TzdlNNxyDFOeBECDX4BglySWF9uIly3d+BSL+uja
2WbsDZUNZzzKJckuMqc95fbD9zzX9V3B5YGljypdum61T2idUTou4RuCrrs0Zt/tLEF233awYFYh
T8ru/N7ipCUVpLl5fsrkhB3zySY/NYw6qV+DoSESwDpbse2cqyQQTK+Au9R9c246vkMroLNrMBXc
DbobLomQpyJOs50hkPd3Mdw08KSHuNPiK4gaEtrq4aZVKcgYdEhzGUDctMpun0hTMOYY+rmeNbGV
1mdnNMxwqdsKYJFlPTacIoGN+XD6qnTkj6gJv5g9vB9gPW+iFHxR7SwvrTFc7dYgaFSQO2ovsXlK
m345W/ZgQEYaewaD2jrratNMtdhEg0EBRn5BjjHt0gFcO0QRuqtEIIIH7EM0mO85zUw8Deo6ietj
b5c8qS/MDUFvIBgiY0fJYFaAsIPPjI6zHsKHK56Ea+OX7IkiL+DlZCUM18gGWVLWL/YS5Ls8rZrQ
95uXgJSJDSGZMQhVap2WwW9odaR8l8ay0d30S0Ikbo+ATfOo7HRWppH8TqggDfC9lmaQ1xOT78F4
1rrAPPN5ErVMrNscrpbASh23PXns/AZUhZJ5lwSlT1Bhf3I4FULdFA+kN7tH32rGLZU00RF0hxxE
27BY+moWII3GxNmJnmuJKaCLBnq7ILZb0hvPEcGILToOrLBum5FQpJuVkbued8MPo3BI9BO1886n
Oc+saw4TrZ13ReuMr9M88YeV9b0fY3m0CKdkHkPU8JBewcR2F8Oz47Bbuq3LgPbgDulHCc6nFZW8
WAkcWrNFuipT57O/iM924qCNoW6V5MW3aFzuS5Xq+8ncmbOtkbHpbnI9iw90ct1Nq6vmtRbtM84a
wpG/dyylkxGx4KxJuY2r98NslKFX1nI/NOO0GewxPZYATbpUWTBNgAGdaR3sQExksQ3a1rb078TZ
vxsjypBIsc6TY36XSVk+kgzo7NaN1mtiY01awbUmOC2TlVxZKDxAZVj2Ubx8IVkuxa7iPLQzS2zh
nRZspjvPhBpXDeM1XWp5Hmz4hm0su9C2ErFJ289GP92beu43ztx9HyOHU9vqf8jKszapP0oERMjt
KMJO+zGXz9Ni7/M58A+ONDOy2AM1je3iMB2dT1PdbLw8d/fwaDnOuvdTHNMfqc3PVgvCMNaDI9if
cu90NUGJ2vthMo5j1aVcmUUb2ob+CDpmPuoUcdFDdK8sgLYtmtRERH7o9JNB9oW+neu0pDwpx7tI
PsoK/tgUGcUzDMwdnQyPmLKxgEaBALqR2rbpB38XlIu9AUX1jdh77z4Ze79ADSWZJl7CXGivCWMR
zAvy5PTxa0AtgsUW817Ko16HLr0AhjXL/DUgPPBw8qSURETgoMlT74kUz70kTlgw3k5OD9xVL8R2
FkW7H7IUxmzfh7xWD2VsY4XXpk3T5o99v7zjCJmPKfOOLZWoZgPZKXoYAo1nDiSG0lVbDvlo9JAy
NGvfYCjZN7r3ErNyfB/HKBb7SWP8SIhLnaiN6tXS7dqyk9uu6eAM9z5Fe2bmpDvTdpPEa54kCVJ7
2MbpOAqORU8eKss1Th1XSJThuyz36v0Y5fjb9M/IZb9Kuz44s1dcK619jSGeHabG+qQblO0mCBZL
lMit2ejxrl6a4NBVyfNcMXzUeWvtBMyd1Gm6Ux1Pn0wPgmPTFj9KqRGAK6fzyGJrK0tZ76YM9Azn
ww+CuUF+eMOBtGuCqXs+kyEIZsysuUTXnguOT0vfeWU7csqn3/yBY6FwPAOxZhNmsV9umY57UDOg
MTP5/lhqk7nvYgb/ARgY+aR7S8MGPkSJecT0kJ+ZPt2YMJobaef9zuHs2bWsPLYpCcI3b/waT7Z5
qWOmEAspgNuZeM6TWV0bYZ8dfYruJuW13m/ze9ww/RjrA8odHzxTdYbRuGwAurtbi+yD0oXrXIPI
3A8AEDDbAqzq6nFivBI3HBHJPkFED4Qlsg5GjknBLQlDr/V7t7TGllkLqZ5I4LaWWxdbP+MPVit3
6k0Xjcrbo0fcL/Bu23xlLMAgg3gbySEwMJEStVl0E6W9ozF67tmMok9GD264NSPYt6aKcLCH7zN8
OywmcaqasQpu/b7IhmwP1CickAMfZAqUUqMqazTVJZIf6y66J1S6dgMBuffZu6blFz3qtJM1dOVu
dLs8ZGmtbwksf1wIbt+nCq3Z1uZ14i/lTeqvOTMPFDjiRIL/sPGHID2KHC4VOAblyJ3EOYqPQxY9
DyYcbzrtJNUmH+qhne4dfuGFtsBjIar3GkXsyhbJG4EU3+sm+oaT3GKS69+pOQdnzqRdLdryoU50
WG6EWR99bfqoO6AI3Y7Lct+fSd+rMIKL/lTKPCxscu86ygFQnPD6mctwMB2YpE5WkKHUzScni9Ob
pzZ22r3hDvjUO/P4saBANejxoXUodOTEvDuyKk8DHOkLs49k63RUC3wJbc7s4KjowDjJwSluTpfX
hyk1PyRe/NlP0vLG4ORs86p/X+SBf0vFXOwcCj6RODERh4pp6PKpeRM9kahQMz7OQMqrNnoipFrf
pb2z5ZKBmrU0yg0eOIdo4ekRIXXDiNwa+x5k57WnhFEYQ3uBKMOX1VGkMLLkMdabiGKGyXk0Gy8g
TKLHDtbdYfHJJMjbSntsky7bWwldM4xIJ18W0ZFSnxYiS9zGXT/fSaf3t0tLEz/OK/OiQqLrIXZ2
MR72Q9w4pMPh0930jtec/Xy8T2pVnueNQxyiclxZgXdLzelYFjar7qmARWUfmFPrND21lCU76+d+
zr9UbqU/epWHBOexX0brgPnF3upcUXd927zVTu7scZI+uQpdAAuVrGNaeGFXRvUNXgHEg3Pbt6Ec
dS0MIlRgtixIdfcblGhjsx0GjCxqeZx7KYeNTWXBmKJGjQh3TVbnwcQjoacRc+bYP7Eit+9kzedI
13Q9pB/IYGWBjdf7qX0kltzeA+c0kejXmEmzxt8aBrKM0TMymnvU9zS98x7gvCSbBcxomAPVK6LF
wIBhPhoku94sX88O/R5bbFXYe7yx9a5k8GItI5l7evl8bFAltci6Qi8LsrCS44dhKMCXpwtBllZ0
WYq4POcaDlWdaGdZkcrvTDOVNutmTUKxNj13J70gNCxok1rWRVAGYKvw523dQde21gIqR2HqdkQv
qKrjMyCAJqxxi4CpZFLrmPnXwKYkAw7GpksDQD3WKZuMcfNF2N0pNgfnLal9D3C80xxk+Vy3dQAT
LulJ76tMBHmOf5hY4GCJ2cZBnisugn4fHdQTTmtAbcRrfqlYljMBNcZ96fb+hWnLNrcq+1wBvtoO
TMCIjtadbYYhbE+LeBc1/XtrYS5caBM1n7T94UHMiLoMMCR8YsN5VxIuUcmjP9poeLPyZQky/SwE
8dWy60SYErUd6GWxHbMunEi03pY9IGDPjG4tYL1LIl40nQqQIriI+YuV+POxjpE3chBejLmnF2cG
xIm79EKDptxlrHdeEZN9k8mU7CwrMp79iqN1Kc3dYkJ9MmbYt505f/ZGSklpIx4Ik9aPcnyPkJl2
XU5Fgp5UumVJXO9E7kT7gl7YzkkfGMBzysn9dxkVD0EBeLa2mLAmC+08R34ksjE9B1EOsVbSHnR6
sz10Oni6gmS8i2bLcmuWA4ETLQh04U5IADTD2Zlm+8RnmM5tpjFbMgqotxXVtRl6KExXYOrx0e2K
/BYQsLUZG8KOJiLIoyr3+S2ThwXRR+gBON9E7r4JKvciEnPm6NCsTWfA2VC93mTqvwxqfKs8oR9m
7bvMHru08W5WkU2bVOb9NY68Xe0vjzrXDFnN70RREa0wt9UhHlHe4M1m4iYqZzOmSbFtO3faTHrZ
7OoMxGlL+ggx2GRMj2ZxjPnJ9yL33d3os5bwimU3G6A3Yq0vsY8413JgLe1n47B109zcBk2d3WzH
eetrhZrwwqF26Gp7+qlLYIt3DHxbc2rFed0YJJgsi2hOeVEuu7gXEKTwu+w8Y25I/gNU60ZTTdrY
8OLkMWd1Ob4fOjAFkcn4idRMnFNNcE6tN6mOinOmLll/3V1vlXlcw/JST/+v+/W6N/ImQc1Bfv95
19RkfoY/qL9mpq+95kG8b3IGjUTdK5vqA+didl8fywqWNziD7LPfiPgtJ1qCoRJY0/qo4FALGe9U
ZPs8PhcR/HAgWqGLSsoSTbfhqCG0IPO33RLX4dCP8y7zk7vRzQRYGg1G93w5+XXen5fIIPAbAJ31
aoAheT8lJKFTeLPfDS7zyrh7dePcvdNHNzdjguHeSfsnuy6825h59r4FlZakafHAwt/a6nCw97VP
hHxZsjgW/Y6CVnryTbiOUUnZN5pi/xwEY/qhhUdT1cTIVJPEsdW7nKWot1jMP2DbNB6zQo+PRpJ8
ggb2tS26m+Nl8lalYnguWu9dw3Th2vj68Exy286BHtU1Q3O1/OpOkzV5WjfQNcyHIvpOpXjeR56c
twaSqMOo00qeI4NPbhlTenbhhMLgGu9QaCIwJsDOB0gK+qYPtPem5n4JokdK/uZbJT3jdarvmlu/
G+KZFWemjy/VAirCHYAXiQRf0hjrT1Ey5+e2dNHm6BMFHin701IJSdXCxjw3ldkRJB9FaN+4cFqW
9/e9MOVZlNo9oYh8kCK2b8ZQoHO1A5Z+WinJ4KnMW13Pt5kqxOknbc6jk3ZbH+giABSWJOdVPe2v
Dc4587Y+TZtwC2hBLzfrvr+est5a9+HSpz89DzCH//O/rA/oSP7R6JT5sa+66fzLf7DehY7F9dpW
bnT+gPUd/+ulfWlb+6kgk/+v1/71x6/7KgrG/B5LG67/A1MnMuPm5mmIdajbLbHF50Sk3MTZ557X
+wInvM0FmIcii512gud2iWb58+nrE9cHJj1N9qIHWwSDq05sdDzj2FLLUa39WK8r7uv+D7R5JU05
Z3ruS4L8q2G5VJPmwHwrX/qZkvXGcndcbvyrbnasiWB0NLefN0vbBhFDF2vv0lMrDpk2IyqUnyKm
dbe/NqOQ1a2UQXR07O7mD9QqKbzCEU4EuTFc/9v91Dv2NiLpjCAix/FP2L9eatAYd7M/4/7L4Q0V
zZdZdLt+7Fig9mbyRtP5u0D8eK+z9mthISyK0jp7aufA3Btz1zxIE7C7Po3GLU8q/9BSm706Y56f
mtrTz9J3h7NuDuKU92lwias2Odoax3eGqC8cpCIDUjpA6tBET4JqIUIr5xbAkH1yK8N6yNxha1JR
OM+t9qMv/fGhVZtlHIu9V7MsX/e59CQeUg7lB9IwaEXl9Xuu7C3QFyofGo/eI1ab9/VuMmnPrj8Z
u0wymJnZ3N0xUHV3+z+3ZPIVBFJ1ssv8NhZNck9xVFLNAaBxd9vhA0LK+ZhYdgO1YJ72tJYPcxpE
r6oElpnUc6Yi2mgi9sJEkgTry8F75LS9Y30bTrEwwNpNXnzt/Oglzesza4Lgad04AYvu2TTAL/1n
H4b6HzIZzXNm9sHTPGSffLusLk3woDl58Jw7MnjWEnHSaazCzKSa2YgU0ITaLJo3sOhMCLGpW2Z+
GNY35WTUD+umCZh5OAPdHq9/SSPRfbTNkSSsOC5uWt+Ur8x/z+v+KfaWkNrffCj9ov9oL8XeRfr0
VkCwvjQjaOVoLvYSW81XDYN/6hjMuLIyrDNirua0fOMMPsRwMi/NDFG07PDn+zL5lhKfBIQ7iN5y
s6BqR/UMsFYzcGAiI9GiXMLhexVeHV+lR3fYoYZnWEEG2mx8WxJdELDOZLGQiE2SyKOabc9ZFaJz
6S9ZTdMaRUH6sYinOZwjrb+sG62y9h0r47dAFFCms6V+KkkLOLpysI70Wt1HPV2aLeRAB987ItIq
/tpbyVEjVPzD0NJl02jlnoeo8J/SFveynMz4q1eCnRSa8Q73eHxAMZGcElnXL56OinL9P/xyedOz
tHib6NwdckPmx2b0zNfeEx/WJyA//6bbjQ/CTk92KTyci+h8BZtWN3PLTMIyKE+FAH/XeaWFyyQ1
QrsYq6eOCIsn5PLlxm/rB9vG0um5TvfcIM15NiI91OMkfVh3USoUF32Q39Z72kDmBKhBnUW9Ejp3
Mjq71BRfgRrPeyPzirCFYcj4XfRMRIp4y2hWs/jxnE/C/FiObbpDluY8+LX+HCE/e4na6fOCKpOE
tdh5RPehXce4ZumW2vVneC93OqbJW6sPNI1qUC6TCQQpsY38cyDLjdsU5UdhW8MhXoim0Mjv+ZAa
NIK67CNdzhGVb0u/1QzSZ7Nzm2POIvmYan19bA2PuaJvjZuIwJKvdQcpafa+DXOuXQnNPPSGRt8j
MZxj6vSXwfGGF5b1MxNIrwqb0X+mJIOARq+Hc+1Pw2a9KxqzeYlcbOEmYGaQMvcyL6IXO4pclHsF
0kZUJy9RpLMSnpiqoTv7Qvhzs20XQGqZP39uxg70mWN968UMZUbo1i7iq723YrGoHMaXAR/Xm/qV
ifja9LnXfBim8VuRxlQl4/GNKK6YPpBDuySx9nNNXIhW6O1j47dbnADjjo7NcA6KDGQvKpdvY/S5
61PxLoVJGa0gS4W0XG8FCmnpwbBsFMwy+vv+v56bivcxyTIbS4Exq5WjOSpcpqvAmdRXxNO6KRRW
M6UKFhLviKAvUNjNTgE4f76m98By6mp29PN+QdgKl0IgnuvLpQJ7Ogrx2SnYZ6Wwn5miiK6bXDK7
qqfreqdeeaH6TC3OVhDRdWenYKMccABpFGzUH6CRrvvWR+HrkD6cPa67zQ5cqVTgUtdRDFNP4UyV
6RHYEcUvmHDQT//aoHhIroPCopoZgFRr/iA0gKlIo7znRkFUR4VTXe+uG61gyaGAq+u9TEFYC4Vj
Xe8Sceg/s56+2grauu7iutGdogak6/rguq9VvNca8Ot6r1YwWAcqbCLBw7ZwYmNFkx1m/zVVCNn1
nqWDlZUtgNn1rlDQWeo1b+u9dVNDph1NELUFlZ6XSWFrTQuA7fpgpqC2OXTb9cF1lwX5VioEbqBg
uLqkPQOteDmsDwaoYs6NwueuL8gVUtdUcF2amdQYE4C7lULvyoVG2Wa9yWwGNK99kCxzb+seo6HO
MyuQL4mP7RXQGZv1ltrUShPbKwjwug/JLQUGK/Z2CRk22zazXqQLPrhUIOFGq+CVm8EXl5DwSw5t
eNCd8ToqAPHQtk9yqbsNvSexcRWm2FbAYlq1brjFr00nQAGNm5pic5Q6lAcU7thR4ONeIZAXWMjt
SkUu4CObCpQ8N+QuLPpSXgZFUO6DwKaQm988xVleN0DoNq3CL3sKxEzPk8qFDZAeRHNvv5QQm32S
gk+ZgjjrK89ZKLRzi03GPAVE+MYK/Ey/lpanMfVbARXaUHhouYKiJ5DRCHxYESmMdKmA0pZCS/sK
Mt13M6Jhw4BCCoFaDj6LWgWlhmnoPhsKVO1ArEZlRVAECOt6pVm3cIoORgo1o7WAXadQr4sVf63g
2JpNgg9cKgr3GKRuhdqXqU0OQ7t3gWlHCqudjAC2Y4Xalgq6TWn1EZo1ZDMHIHdsUVDuMkpIlPwL
Be0uFL57VCBvswfprSu4N2Kg6DFSwO9aob8rGOCxgoFD1Np2Cg8+KlC4VMjwXEG4I89kcFDd7Gh0
4IurDV1m/9Qt1B8c4iat+Dmyc+suB6QzoMjn7rIM/jUWjvGQVAS5zYOkBFLE2SEFa3kwky742DPH
bkq1SDVJZ4oEYV/r/nx0n1tydl6kldS3ysmqrYbx9qOSmmy03vbv+SLyJ90avq/7naYogMI1zaWp
cmeL2B5PLJXz27opFMA9VSj3dOiguvsSoQMFzPXBPodg9NdzDWxmm1Qh4sv/vB6VDgqTTMHkSZpD
2/eTMG/fYL+Xt2il0/98zjKiS3LwVP3Xu/98vFIg+14h7X8+85e37bsHzbXzWw3hry+YeHdaFF+z
rk6uidqst9Z962a9WvK7i13kkdL3vz75f33tmMY78rXTs282xqZGnXUkRyJ6zKL2DCLnNSlFcl0m
335aNzHKfiNx6keq6s5Tjfj3biLDWx9bd5l9BUs5qn/89RqpL6/50s3o8AmmbUn4+3eJ7G9VyFxs
iO7AMxX8SmuyvMFDlUYJrrWXYz3lb7jbP4vK+yGqNgQ89wfR82/1rH+93a/uYyDF4Gwtvd5bhTyZ
s9zV7cTFl/OyiTa+STxM+QfT6m9k82iAPYquHnmy6J+Vnv2/IgKwBEVpJQuxbyv7nXTnm0zOZeBd
zJkWiqo7wHvbE2P2I3K0z2OKNax3X//9S/69FBrYD5Fbykz5q9Yb01Ux9XpQ75PJfou16N0SuN8j
+kGe9mLkHuqsm9n02bbJll1uzX8yTf1Tso/fUbehQ1iEqcHb+PtXECHMGpYxFft6WD7XHTLovExx
lzWfnD66sN79Rt7KuZf4+mLRP/uac3Vd7Sibbgb2uZn6vNqYLAlniedXaGHqFO+EAZEPL8UuyqpP
ejLdrWm4ZG31JR+BzP4/vj9CEExE0PyDu+iXD0B9EcUhUrISfbytae+nnAV/FlwMv7sk0yetnU6B
ZT7VlEqZ8P3p+7N+I4gmfImQFELWdb7Fv799XHQUT2YOoXJyvmtpSbHFD/Zj8mZJA8PWXL8XS/O5
qAh8bl5cyoYbzUjG/TI6odV378omOKOwPM6BkZDkMu76pf9ilfa9SrIX6kq7Kov+FEFi/vNPXm0N
ZMrwuxvBL2aR0pZOmsoBdFWtY8oa+rfB7w8FTfmSaWPqtJ+7LnvvFOfIIYQl/k6DYfrDpWUNvf3F
cmC5qF99E76DCXzl719bnhtpVbnE88xT8wFR5M2w+6MltW8effztGH+MKZ9s5x45Zoo+IbKYTKR0
hgdK9VsyoD/UnXMqPO1xmY23GmtcJoZNaRIt1KnwOj1avpq4jdnVuzvCzkxm6Oi0WPj+3w8/Fd0J
GAyfBnboXy4hZtfmWUUBmYlGeSjBVFhBiJ/ta+lFj1Y+hxl1G9Cq4G/1q1H34b+//W88j4SAmHyF
JrGznuP88j1GpYi7YBybfdFEw8Yah49m8M7oLo0PtpTUp2JTiE5unK58GNzhcVT+XHSEISLTY86r
hu5b0CwfqsJ9ly+VG05NSUk6EH/6mn53zHmkGTtkuHOhVUby/77SEhhvpkzMGto52sWOsVcWYvho
Vf5r7J0qA+aXH2yVlZVkxdJGBda1Tf2nP+I3A5pFIqdJthaRTf8IHvsfzs5rt3UkW8NPRIA53Eqi
om05pxvCO5g5Zz79fKUBDrYlQcKZi+lGb/Q0S8XiqhX+kNR+5owBh64pUgE+waEK2+XPlJqlt60F
pdhOF07GwxhusBLuk2e9Rdsd51Iw53L1IEx6RDgZeOlX1maeIVYgqCLrJAFCrUE5Oke+yqDIQOfD
TQodxFB03zfNb1/VlmCo8QWtu20YlusB0eYmwZDWCOdj3EfYqaM0Fg3lW28AI3FQOZ3Z3p+pARjs
eFk5B+YKYjfw9/rGnoKnug2MueX02UwGMA9jT52j9vMyOolbAdT0tMZ1oLXrh2dKucOMRKFRbL45
ZvtclfKdYXrsXJmFzD/5D8TdGkDDEl1yeeaYVTMPBW2nFwPqmvZi8SFpVjWzM+Uuq83nMNGfu7pY
T5O1MZXWmClTeyc4nhlAXrOXuWrKtV12D1abDyCks2k+Blc4LOfuW2468Iw46iAadizkqYSyWdc2
J7EEbtZZ/ZO4M8K4w0xZmSfpQremfdFZb71W/Okg8l/+YA/03uPAZ/NgTagWOlC8f34INLgRUW7N
0s0lwJZlWW9j8guknG+ET/fkwHM3LPU9G9L7OOETaG3zQ86Kb09a2b4HnTIjh02NxyFN39TWfE4q
aR4x05ks1We66j1ZZbTyNd01dPqe8XxK0xUszpXV6lsoyXeOBwjCKOD5lyFos374PWZZj4uuBeGz
XDL32ZiGhrOvzB9icZ/09wHUMWCbLaZVfA2X9+Mg1Hi0H2jdobTP9U3D+9gQFdR8HzoDQHta3TFo
Rw5kEi/g6D6ju8y8INKCRZMZeCr3kwq4Lrur0/YtTlVuLiX447UfTeOB22XonqnWrAMmMkf8AH6+
w+nR9YaiuH+nVR7P0jS8kSvHlRQaXNRGrVk/Yte8hcq4xcrKRffh1a/smykTDIRUe/CqtyRz8Lfu
c5PqBMtiaZLc3oqzZVuubEDqMyd4DZ2gXYhG79yKi2cIi+OsNBkcd1Z2W9nhtoqdK+Jzp/YEKOUo
YOugJpoamnci2v6Tt+bgmhQnUhiUKvo9DejnZpLeHct5syVgK8ajgEQ4/U7uIHpEf6h0V8Z96JTP
QFviK/nXwfb3+AXizUQGa2skQccJUFIrNOwDqXC7vF+QIoqxOxASCdf40Q/SbViqL1Fu/w0CkIxt
8UJzF5suR4O/rBjgN0ZQwmPx2Q7mB5MD2l6SM+tLmNIYaQNAa6s5VBJ1JnflndHld31t/S1j1OEa
J7u1DfGF9K+6gcD9VOB3reqILyKKd/mUHr7Kkx9Jz5PvUHcs+ZjT3kl+VHWdVriWCUlGu2vlbtnr
/V6VE0ApdvfgDEgBltVepCS17asQkdQNsL8ru32mRsKSQkMSAqlwuH9HQgxKwnAjKOzKbcjbl2YI
IkQbaxCfCojnweqZZdeMYo3wmkbeqTMKRw7RLRM3LmAEyrG4QkX/w+4R4EQ0Mq3nsuEhMAl+PADR
vgQfTiyv7EcDahnectpXAG3asu7SMPyucxMlA90LuXIs14rS7xYaHsQcPEIG0mEm9Le6hOcxUIh5
1OvNPAqWHNZkPqqaNKPjAsiJrks9/sGAPc+UTVbKf4Kxp3MdeODgtFUD9sCTnz27z8EDYQOL1HkI
5j/aaxottjwS1jTqxEFqnhXvVbPeeyW6IxC7UWdtq4yWQCZlHsbxBhwDiVJIuvLeDk57xwcInXXq
A14fkmlHeZpmenXTZjUGCLoM+yB/cWLA9aP3kJfdndR+G76iQTyNG1T6h3UyOYSX6CW3ykVXmLeU
MZ3DTLBgMG4rS3if922BLkSZgFhOKmWWBL65uHLmjzMSridFt5g7mUJmzrCObionK71QwdPGbcfu
nYzlo3srTcF9CCnksKnyjWAJomsJiZ6p87fu00kM760u+O0IQs/l1ZwUDGI1cJOps8QZdI4V5zwo
qd1QolwaecL2JvXJePJbtS92TaQ0s7gcdlNgfE2GVs5gsMwGBUzC6GOzCJgU3EpF6zzWn5Sqvm1M
GT3rxtm0VrkypGbjBDk48xEQThnfdJCiBkK92epzzQfPfPmHHMjU/56Eww/BXE2IeeLJeqyv4PUA
vGKHbe00yFTMDHehXDwnmAzBuGh3dVM+VVq8R/J/o4XSvq8q7DO0x0oJPkogrB5iHiU1BdOD74Kb
TU4oOcMmW6me8Yc6G2gKLmYzSTUa4oC10eN4xYbe4EH/dzIBQicwZouac1a+p9AcZlNXwccYtqaP
2G9Nq3LU082kwm/WIBJf/vEncfTw4w2UxVHB1uWTsm8MJCR/B69xfVthrFlF5PvW2kzz+8Oq26Kf
tUzp7GHc5Fp6W4XebYT0jRPYD1dWItoCJ6+BUkRlHZaFbsHPK7Sp+obyNm/cUeYtVH/JSR9plX/B
LUASGDypbyq/I39bUTHMgnyZeS27WgCJB91weS1nzzb3uKZqyDc47M3PtYAAbYmNHAkt6z5SeVxA
f1wq6nBr9c5CB2dVDfVMNnxn5uUmiF5pwL6GQb+iMBW3Cy5bFRYK7SqtBKSo30kyskh+vK5D/RZ1
qWeDc9R5HYLUyovh818opN+Xf4ImJAKOtxMUB5eTQTfJOZQ3/2Qk/lhkA/Iurdv19ieOqpKZvvoI
X6Df/uhnK9a+5AqhjAKbYA8mqtSWDulPdD0qTMQshHkAmgk8ZTCzGn2L/w+hP9nheYU28xBwvXik
tA9FnC4QLxf/j/G21dXt4ZROjl9eOaoHA8aTX6QJJTSoBMhBHDHdSz3A8SzCRivxQvwMknzE1ADe
qi8mRcNNM1iPagUXu4KoEwawNTU6u3n21cgp3fmuek1Mr1l08vjRWDnJu2aWGNXF9WJyHjH5nG7U
tkXNRejMx11WrS6/kJPWpvjS6GwKFUf4Yag3HZ0p0GylqtetK4JIok+71o+2ImDYeX2Tdpsx6BGy
gHjRgT4tA4Qru2udzXMXiHUQA2FsJMRJfi7BjOTSTDL8zgC0u7UqQcBrd0KOKTSkj4mGt1DXiTkG
IvQUWgmhfvzy7aWngqrJr1n4nahqiR2hxUnExcPZ0Y87NYFuJli4EHtsdJHaMVuP2BPNdSlaqF61
awxIJbDNEaLYdFP5PAxQC2ppevGzbi6kli6/H+1c/LE1wySDp3ODIeLPzRnAyoZDmuHSRr9NNMF6
7vgmf7eetPuiomivxuCmp1ZRNpHjv9bp9BRq7WaUTGp33f6je391bbwXyluiXSiuhTa13sqcgqNS
QE4MW/wGhELYWqiE5UZEblrNrA7vwop+ntzuuuKaKO1xenrYYl2cPEMlbzh2ZKxg07RezI9S/Yyr
NlkqTkbQMTZ++z6Vf2LpmgbGSSV0eKJB8w0ZfKRLjy1sar2vEQ/N0W73hzWC7c+EqGdyRYhiCVdi
vce69ffAyF514pkG0toLuocoh4FVvozJ/3KpYH7wf6tRf75UGZIoDNSidf06/6UmzRoWhRsowU0u
7/skW1aBs1UAZoJWWMa55Jat/hjA22vQ0rt8vs6edtpJtBlkdoVq4edS+lRNcUXAw1QKIfn31V7h
ggvj+D71AVYKdTuo/slUbzpU7kTf1wnR2I7qdD4N45WmB64MPO04mFI/CFcq5OOsQ7D953qQMKXK
W/pDbu0xL1VRTIoK/SZHzcbCr7O1u1sltimm7QeqDPA6ib1HQtmBTWLu46hf91L8LjIFxfYlRpyO
i3XTOgUABvzAnsm554rLxqjqaq4irZFnT4437SNV2/mx9Nw3+oMu9R8hDG7NvGur8K/Se+osNqf9
f382gjPWUG0mwBfwkLuZNmGxWESuChDMA7UHU4DuhGeYv43Uuzn8QxwNG1MDENQp9uOY+ht/jN+G
9CubOm82YMTeB1h9eXlbQGeB/AjymCZaPEsQUJhLNS2GRHGtrG4XUmQG81K2H2nHLbu8o5YCcTXr
AZ1PafSah+VL6E+PiCO9BqDI66hhBEoVeIibB+0x/GeWVVZ99qN9d9CuS0KVsUxYAjxIQLdU5RM2
HMqsbBJ00MoQhXOawpmV3kS2gJeZ/PRhxE6huxOCcJXfEBPTdDaYiXA8hQAZNcnsD0T+b1kKniXJ
ZIYddGQgSI1ESvYaqlz1KiI9DF3+6hWkQJ3qHtwplktiuX6t/DWadF639VM68gdJKG0af7xLR+fD
L8yHvP3/zvZEZKAo4AuwoJog5vTzA0BYTwnhiTaH6aXQwsmcYhXU9Txq6neIbZBk4w9ZUkBqWHsv
wt6xvKawrotnnBx7+jNwgGSunuOsqLdspc5sEAhVSmcjoenN1GJsmn2fJXdpUSzLNBQ4P2TsiiSF
tMVlqKt7vPBaZB9noRT+UqeN1CHjEpo3FfxbvVO2aeh/jryuUAp2o6L36KHIT7IooTXlPgysB6ii
i76MIVW3xVsrybe0v24D33opLPtebg/IK85Vl6L8ESOwCgjWMO4KbfiFiIN8JZE66XgeXgStKgx6
DRRj5aNIVDqhFoVIP7jIOk8NnDx0bvQ9QzI1bn4jOvMSSt2uhTY+U+gLMFveF+QGsUjyYgTjaHCA
K0BjRelCE5kE45fgoIwxkFNg4wX1Ec4AZbAogWp64Olxv7DuEzldwvt5Cm2B2ui7nSmPxYz+wI0V
CNLsrI8VmdEXW0F695XZ9jockT0ptBZ5AipwP0fQwOubYn45Lp/ITrEbyDFTcaDtZWBELfKCfyIh
WBu79QOf8q8z32TUkJZI+WnrIQuf7WjmTa13L1gimjZsrMqaq1Ul7bJuXMZ1XN0h/9bN6qAYXO0P
qCrPhqoOAB2lid5Ll2gyFjO5sChwTfMhK62ng2YNBYt7+UecuAwefsTBIxR3cExcjr6tKK/qFivp
2iWyuP00/pWaCN+ZqXtV1Oo59OwvtChBrfSMI+T2OZ2Q31AbeSas0Dxpo4yPIRzrAKzMKG1V87em
KTukLB5Gq1kLmUV5stZyBxG7b766IH5oelD2vd59O8gSilbS5d9zMhM4/B6cSkggGEmeaB7mQIvw
KOCybAC41XTcD6KrRqysJ7RGhIBjFNf3u9Kr3gs7aq49/kzxxOBfZUNRXMb17qjUsGM1rDLuZbeE
L/eIrfBAh36rNdApk0rwnQLtse5tfabn5YeMkee1BRxL7B5+P6aHgOPxNDnRQksteOpjxyc6oUcD
jsQxVnUKZU2fNuWI4pyn3xhj/CBGdkkjPTbaJ037hd1Gj/C24O03SEjwHYoIamGncWV5Jz5HYnkM
mnQ89UgftEML+p9vJiRa99o4kblHW3WA2N8ltoCp3aB6uIyT8CmmO+V3bsYCZ1DH63ljNH9yay2F
w0MZo8nlDwEgcoElrT/zjinxpL5NkSJg9lZ37RM/U/ewXJAI5DkYmhwry2Wol2iZQdSPkQ2Y2nJD
+9iYS3myTfJ4HyCRNHrdQzh50hzoBXg3iIuyB6dsgtzPVENBQZOmhN0MK3hkuyZrKJKJmmOW3mnZ
Y78uK/mXzbU1KzRGmFe+hTOp2o/VHxWONjagmTE0HEbbuWUDGeM577mV/a2K/gtZpE9J26Nh9jAl
I5Fbv01Lb6NJ6pNRoEGRqg9DLyaOESzeywvT1NPLVKV0I4mUUflFaeRn5NQ6s8lzSdRvcPFxs5cX
ReDfNoEOZF7bIv60QvIXoxj7S5xZ33YHo3xrkdIC7Pmkloi8FKQlJfVTgqAXhO1ZEo2zgD4FOe+8
suqtKlUcrW49GcZKy/X3saOHaHdII+TWs5QF12Ynhwr4KD9gcM/Qi3OC6fJxWtwlupbahdO4qd08
TnK5G9Ei1sbyxsikeV8CnC7l24wUCUK6P3u1a//bV2EU8adqrm5TeoR9VewRRwUoKYbpxWPAKgPm
gbbUb2jS73Vjuve9+g3IvL2IA1RUAriczCVj8j8Yw02I5w1G6m2GZBl5OL5bMFc4VgMqt7oB7Rww
Q2tNb5IZ7CTpj1Kgu/ShZOqbTk5ViYpe7z+A1t4EA6R9Pq1oyHeqr+3gWpCSTPo2tGN0SB3k4RTm
5nK2vnwwDFEqn+yipoviHru7k6HI5EPD7sz+v9G7NNVFW9Zwp5c0tndFo8GH1z8QSbofIkDC5riY
GnJVFBsEmFm296XhvRV0yezIcCdT29KoQZdJvZHzl5HoJnSB7QGlISKeUiprpo40KX3z2dQZQvVf
ijTOoxaMv7giUsu5V5X72JHmIhEzM2+p2M/09ZH1Mpbkgf5w+HDQe0CZyJN+2Y38brq4tg8EBdiD
l7fmXFynnWhyp+lMvI8bi5JuwpwdRpqc/fhc67LQS9ygoLLOJYX63F6VpEtTcA3Jd6IXLgI2gw4Q
UTrXGXaHPz9V0LNerHI2XBkg+2Dbzw0iA1qhLEz22GnapY6BW4EEe2tV2zgAYlyIA15aoh8DKjaR
cGctHgrNQD7ffNdt/wXdyTUm6F+XN+gAqzg+O/+u9KgNHJZTo6lkim7kj+8q04wuZXBZ0C0RDaFe
sn4FTrRRGprUhOPIMxYi3qW4rk3GL6D7e5SIrt13Zw+0Di5L4GWYwOhHGbMzkQ+lmUUbIYjzTU4Z
MWt8RG87CSZkZ+cz0zCF2oVCg8pGloJxF3MvGfWOMQ6WSdbiwgP3N+4ZiJZOjmI8CkpbWW8RXQwS
4YLLgEQSRAlYsXMnojDSfMV8iOjfrPAM4V159Z0WkrFpCuzHqepATatehut87i8KaZhwHaInHSBL
soEyNcsk88MMMgHNjr5Vv8hc2EAT/lZEW0WO8OomAjQ6zdJe2nWKNte8LnsEFIsYFgKTXT0trrzY
c7eFztgKOxXi60l/X5vgoCee3Lp24d2klr4LkXd3EPfx0AQoK+9DEnJcFLtooN4X3rCcUEW/vAbt
XCIAmh/7Vt3Sdet4ZoquO+TM2uZwTelDoPSoF5bNLFTyVUQ9j/PzQ9h3Kx1df0VUIiOnTalTClP1
zeyiVWD1S0Du2yKUvmQVBfuJOly9aYPnaHg0PmvV/CUq9q5IVnE17QY92gZG/6oW4TMa5YKHYaFY
US4aTX8VOvCXf9252GIoOGVwvM54jOo4EgIMcVqXnr3bq/6DFTS3Qk9fLLW2VqjguZ0cXdvTs49F
Ql54idk2I9WfoaWqe7Qbq6hzZdSgInGzBOb0bJnlXLaKCnlVbevo/UElX5acT81CS4/LUfwLOle6
6I+Ki1KyulkYPSKH/8A/crh99HJ/eZVCURjvnUHdOQkqh4SoiD6PLHPGfV4gtXbp60D089cy6n51
Urpt4/Kvsu8lhPwN2KzXsh6Rbh0HKLaXPWbkjyDvUdaDv1WtWl3WuaIZUOrhUzbKu0Yxd5GJmIlq
3pV0rsJ7m+5VU8fQHJUAvI9x3zTm3mfg3gyQWUyxIzhgZA5SIL0DmQ9ucleSLGXzNOwOO4LMzk2Q
/HIspn6JJ70pCEDkPUAvPjBICZ58lyD7gjwTchbFn8tn6eyXQo+Ebg1DMLo1R91wy6/xUEST0FUt
enRp+m7g3GAxFoAO9TZwHTBL/V3Z3bZQ8ttSm+4TCDimVL4KhDS4vSd7Ul4DzbpRsjVGPX9zxfyF
Qtr8MNkNHDEvpbqpzOKzJqwLnOEQZPeiS5vDJZ7FuJ12YBustlyXtBk971pn/NxFo9MBNakvBQDy
eN5oe1VCR98bXF3vMtp34WtYB+8ajpHlJH0Uo7MRPyswlFVTmMuiizYRWrpZ7awVP1zrVui2iExe
3nZFOz1cGJQL+C3Qc2bSR7cf2gxIXDfBiP9FvKlyWhCok4yoKQ/ZMtOUB9342+cI+ht0YESocZgX
t0bxenkZ5+q7f5dxbB4VaXbDWCNEcKDAJYLOJggu60Pg4zLyE83wb3RPdcVrNkzl3WR+M7e0lLHZ
tEiK5L5V8gXKzIvCegq7YtXp9wUCFVX5qRbe5vJSz79GE0YEPT3LovXxM/zopj7ETp2Mbu470DdB
U8Kd2RcM7D0lXPdFdQtbQaTy77HnrVP4BB0pPWqchdneWnRvmnq48hbPFGxgkniNBqNK/GLETfhP
daxoGA46gIDRog92CSMWkdwFbFgoynU0ia5swZluBR0SkKrEIxqbh0P1z/OCoOntBjF6FxTsUjar
ByWKf5edhLBG8oj1C4J++UKkbD0N1ivPPhMNebZmk88KlOyxw7Rteq2WtZJ4NnJo+X1QZ9/iJxs8
LteU59qG09Z3btCiBdUnGyQol/BrZ3IZzDWmRObjlQWdueINGa8Z0KQW3I3D0f5nMwx0hDtZDnsc
1qr1YdKjG/skCN5i9I+7aRPHGVmj63BhyKDAUWe4wYsYVL+GsJNxf3k1Z04Ci0FOGkQ4s8VjMDjK
zzIIzRIrZPIbo0AlhUJQr/qNgq9FaUZPlx+ni7v26G7i1GE/DTpSlgFS/Dx5HVWrYZdG7w7WKm3R
Mgj1twB9GIHnAL/yXL4WJu4rdtVtui7bRgl63wJ70wRePquz+KEDBIYIOwVt/CdKgs2djoVFan1Z
YTPz22gn20vJqEFQbo3I2Io7aLBJestq3SXaL1MblnVUvRQ1bhLEA7n13ElD8seQ9y2YIGlovw+A
Agaht1LkXKsdRBVz+vPBc2FPRYp9nN4NvaJBdHd6NyY0jnWxSZ1g74Oa7R6DyvyiYJ0zcF7ze8Tg
U3z8xTCreyAE/T2Jx7tmQEoX/lKXX8shBh2vi167ySUjMFPHlJ5osFpKXwlXIwGVmqwHrcv2YgQ3
ww2QmKp9MfpY1XEbLgKyfpQJ7lNzbtFtjqLyu0DkYdICfEKClxbBQi7VekDQMRiA8eFuRimS3kB2
JaW89bqSgf1d4JgPBdiky7/j3AiT7rKG7ReBljz+KNUbraDvELBG8UsLwZYRa4U7hBjqdqWzMxNl
20D9ZI4JEclaiHsb8wUvZq5oJVcQt+f2lBEOgG0KWyAux0yxcESrQMvMwc3U9CVIpXUMBqcEs4BS
0kqtbRDk1nOR9nOdPmmL4BZh8qG32j0GIYxggebH0b3AcXWWvi79v5NS7PpAecOLDUAMkmcMPMKZ
yMGsXr8fA+eucWSGaOqV6C2s/Y4PrcAcQBnBgIPa5CjT8hkYtTTqB7cXeEvHt2/NvPiC0O42KW+7
7D/1Dk+VzDHnJvod6uQ9ei1ziAClIdStEcqrv/BBuB3Damli/UYEvsUJ5pP2tE9t5UL22VZK+BIZ
+bvJLL5hHhBDOhfObAeQQhFWs3wY3RqgnorqSNZan42e/xWHjPHHstGll57OMhkQ8sefEbYcpAQp
9a61sxulElYStyNC0ahTu8PUbKGjfeMacCtV6buoqSbDetQm6Y+cgZTiyZ3ZfZmt+jUE5m3TFg+T
EEXpsrsCPgjd4npeWth7xLn/qameq1ho1Bo9n0nXf5ldj5u8RoWt7fmXWppikc0EN7kdwt9lrD9r
JTTISWuoDioKdFu7EVUys1xGOWAJLc+/G6Ry4dB3mY2wZOnAMY9qQ3vhW91fI80+QqAvoTrPsqum
QCIVOQoDJkHJ4S8GAco6ygtquY87L0fIpQLF0pJ2EHM2YrdlUMPTp6htQmLu5Y/2HK7FZO5KossN
zb0gUs5/L0TkFCat7ZHZIj0/zMEFmSzr/XWf9HfiQsoFODfOk10ktbMEbMsUo33fyvU8jn2K3Wnd
puNdpG2Hpt6ZJMpZ8mYVnwLlEjf5s+EFtxGNT0PNwDqqFO8JNB46MZboxGixKd7ltGr8P3YWO1di
67mvR0D0DphYAcL/+euKKqsj7MiZB9EuypturSTqJ765LxEGcmYTPhpX6+wzlzqAEjDDtsLkkLL3
5yNRec36RqaY9jFGqsACiLMukAuiQ1b68TWM5rljo5JFMqVEtBK81M/nDfDFfKNlxFiQe0s8o6uY
8vhuRzyKjXSlZ8NMtezt5XNzIBMfn1YxeyKD59gQn34+NsAHoOkRsHILT9s5QhiqXqhd/FwMNhL6
8QdEFPpY5NaJCc8lDxaikMN25lMi79Z7bzXG9gtUACOQNwqF//+yPJbGRQ969WSSr6NvYI8JYXNk
GBjS6YXV/eL/NYJ937TfWKn5syarSO9nosNg6TM1KRetCjcrnG6QDnipPMqaHppvGBVXLsqzbwxM
G/Nk0ZA5DumINSckhRWfXOG8cOdvQ7pAJurTftHNB/DDauDMily7cpUYZ9I/2jAYjmH6hnfycS2E
jGWLNGs8uG2ZqgTAX8XUfJYK/dNheE2ZwWTY+LWx9oR1xLcfxv3M87M/qvBWZPz7mOSbBp3LtIiX
tl9udZqvHm3HMEWKJClQ+lXvwyj/LUKHJwp2b3isougGqahbDRbULK6KJ536WaBVAowRJ3OYx6Bi
BKwlkLCv6GLMHkcICN19WfaPqCS/ShbTNVQuviEVcIt/53m5TFt9JekB1lP1Z6tgEJRm01r1zWut
q0PX+8cRJyZqILEcvitwpccEd9OQ5MQsHa6+NMX6rNi2heY6o/4dtfBwJaPba2V7l0V0dCeY702P
/Kg1Q5Qhmoq7vlJvYj27IyHfKk2IWaQWb7IJgK0zG7w8B0Ybv2QTqChqTgGslMEsUnu+XPkQxHd4
/CP+O4iF66Pox7V63fmSjhzX6MpxsZTW0y+2FPXRbkvZheh4vpMDa5X7cBin5MrdcoppZQMZA9NI
RUmVnthRjHCcwRRsI9oVFFeRre7betzGnbqqdVfAxYUBu9yjHQSiuIU8VjfNFVTRSbl3tIKjOzVM
xslQR5NfT/cRs8mdLTfzPlG+Lu/y6QBFPEcARGgzYH13DBxSRzSA5Vbjl4KTErBZD4UZioolYzq3
sxBFDoPmLYqSCqVEumb0a5QGarlhLctRd0Ue1dGLSDBUFEkoFPV5W6QLC5DQlZWeBAFWCpeWTgBU
btoiR9cFHw7iMLSzcbVJPtTAdgviXyiStowOPy4J2BzLxCJ1zL9GSCoB9oP6oG1tQSxp0lejGCH4
Wbgm8xJjpXocvWzjxcOykbplYfePRfZlIJ13edknl6pYNaRDWiZ8jeaB7fRPlqJGUYN8nI2IE70S
gywbM7X7ICuWxZCsJCtcXX6cctIzOXre0VA97BxUJH1vdINSMmdTO71OAWJzgntS+YvYC+clpsaB
BZxOvK8rTz/pmhyeDr4Fxiv0rePAE2l+Gxoy8oqmXm3G6ibUvUU2ZPhtoqRE6TQ4/qJBXsKXnC2a
XDu0g1ai9BDfkqEVN5T41zbkXBiBx2oxyRczrmN4eszANh97XoANWdgzuxtRcFTsgZgg4Py4Fy2L
bMpuzazBpHa8EkoOk8+jMCYqZIZskPkIKeKA/HsAksZGTS5jSyhyKLvAXBsf1mi6tWI/IRWxzWgu
inXhNvQQooljk9iJ9AMW4x/F927CvLoR9ZxRIKCrbCR6EwLorMuYw4HonVLXMfV7rxmWCbqyonkv
qkJhOS0CY4RXddRb7qH7LDIaUVpdN+w7FzFpA5l0prhyBOv56GfaOhQFTNkQ/SmRNUrw7tEEonbY
CCqAGFE3EUxVgorgQYFBWqiE78vH71wwE8A/tDm4MuQTiYy4SQKI6RjqCZh7qBlz00LvNa93AAiQ
qNzUHoNppi2pXC2msXksmHJ05ixBx6GDeiaGMQxi4f4aUKOZFrYwvIC7X16leOEnBwKyBwZGeNHr
J99IWLZG0Cmji1vWU6AGC7oo+xI1BGOCTAuc9/LjToHroKxo1xLmeUEqFNyfbyZsHH9ycGZzC0Hg
UUpjZqX98yQzvfFyV/HhwpDQCiyIOHUl8RTV3rkITWPloF1QXImIp7MAsSBKN4FDwV3mcJT++SII
4kWEJjdexRg84JzteAzlAUEO069YkCOdPBbDbwOUUoyMV9xtIo8zhdalhOVSfg1DcPbocqdgy6bQ
JzjJlox+LEOLnM41quY7sbvXUTGQuhtshsejBLOmULelDrYrUECvR9hZgeWaaXZ8hZ11Cg4UG0PB
J5iH9L2dozvfxOehZIKEH6SmPsjAbopgRSPCrYc7Wws2ox++iK9enBEby78r5+TcubSg+jJilMXA
4aj8Q3HMCdKoZDZiqy+9pi4MI5jh9LYSHSTcFed1VK8KP/pQynQjt3e1ZGH5YLiiPBLfcqcOMCSv
3PpnXw79bpORka2IQ/Pz9LY9TNCs4/QOAf2QaECwFBkWQDQaWadJgFPBgUuRd6Po74MTHyLMlY05
qXp4LRbfjUW3gQTEPOoO5lo/KGbGxijW2pHGe3/yt2ahrAWfRgR1QSxwoHgcCJJlEUA99val9tqA
bxTuZAn4Cs1M50VSLHBfuXJqDvHiOJ4chG0cNGFOdQ2KLBp12j4sT8WCBnICPK27qpfdkvpG0l6T
oBV+50tszuee3M2zGNBzqhpr29cPPD6bHtgYZBsC5zhzunp9vao9e7Z0HekFsiDSt6MtlPshsxU0
pVwVezoRgeH13OtM0EUNMTFuu/zKzr4xckSTnFYMjo4+pDr3CizDSJ7hpsxFCo/RiCukBQUndZQ6
piIKwr/+8vJjz0Y2iySDRI+sgUbKz8PaFCXNb4eSRdRdoleLszlahcG67vSduAed4peAHYX41ujf
ovea0Mi/soizey3yeTC28KMOg8V/wuuY6lhKOxYJh5gxM8nOhet5A+cxN7NDAImK7z60N2GY38SD
DHjUmEmhfiN626K9VVnjnE7slUTobHQDjS4oQqKgO+ZV12GA6WQ7jTBqchjIE90sdWa2z3KJCZij
fQikW8yxHBnyZUP9eHlbThkS4iu2DIZVcOBOR1adEg6ZJY5gtqFDjBI6/aymmF49qICRN+5aOG2V
4a3L4ZcIvxgOLP04XERV8dHF3h6wKrmAVswipzlQvcxaXRmGNxeTfEw9nkUCEVftFhH7eUf/MxZ8
F3uS39HInVsO9pnNSjGq5+LQAwYGIDhIIvdMaTsUFF7aZrCDD7PuNuAgL//481EUvhg0cBjt/O3n
wbRzBtQ+BqUu45TD4TSsYOOb1jICrCAl44f4e8/82OTPRZ0ngvrlNZz9Jv9ZwlEIsNWhSbWOJQik
nshnPW/Y4jFS2yozqmYrYdyjKe2VZONEDoGAwhCF5qKhga+iH/Lzl2cTIGw7ENkW6gal3902anTr
haDs4vp1mCa8jaqZuEdAmT0iVLyFSvDujAhdmI89xqei5uVyk6L4XrAbvWQEPgkvwHMQGEGv7vIm
HXqsJ8EclBNqCHRFUZD+uVxpNCo5QoTbNfDTnAVVjEkSycaBJeA0957hoIogwvewplndYuug4IHZ
MKsUkSRR7T+1CaO7tFda4F8Z+p7iotlL4C82ZrEI/convNYwG32SfxZX9M+F70EBwkPUebQGAILB
iPeIwPbi1dnPfOmwxrjI3zxHfZAMY9nG/u9KLbZoJAhEnChO0gAJ4wJF0Eh8OBjdJ9qwNrN0kfjm
m+ixSGEAwCqSFgi4PWQQo03LW1ze8nPn0qY45PfQVAD3/3PHeyCzaNw3oxtmGvTqfOUB5W8pkuTR
vhEfcy7jEcP/Lj/2bDj897lHd0VHrxP9EhIbNLNuOyW+qYO5pEkLgGx60d3BSXxoKFcEe3okKP8v
T0ehjGDA3AZFuaNfbYwMGR2GY40f7ybfBq4+AkzEGdgf7mR5+hTNHRCYgtgvINhXHi/izfExpz+J
7ylqcgZ/+fn4wDCrQlFxEf4Pc+ea27YRBOCrGDrARi+SUhHrR+I0LtI6L6fov4KWGIkwxRUoOo1z
nvYkuVi+IZcSSZGqi+2PXQQBZFE7O8PZ2Xnv5hsX1MySv/4Y6Y1PRdps+Ovam3uUKm2pOv56EyT5
22n+5zVZhd9eUHwx+Xm7G38pWeDZ8utP60i/KwHvF8/5vNTcdhOvN3nr4+JWb/n3XH5zeKb5i8Vv
8TLTe/05P/vU60jfhNto336oMTPQzequwjxsfHiV5nH++P4hyh4/RHtSyM5/W+IBmjLROzqi5Lf6
ZIonPVRg2zvRRVSs6/ZxF10OlvohzWV961inA/PVL6vLwVhM8mcnMxXYnJshCUH6YcXU/lhRnITW
Jga8DCZMdLo2X498FXDNJxY+LAWgGhX7kD9ZTQeBzj/TWHm42sbpFVcBZPEyr+MeoHBi0D4N/9Ys
R/y9uaK9FQn0Y7qWyEB3beJPsbukwWCQyCjhuUUGFle+nXIDHjjzlA3OkYGsLxQ1zsFitMgwUyOY
YAihCAnJcI8b4OEh1upTdkMvGfyhkmpW2nCBYJ0NAkUiFLFLul0Uwz028IbYXxwrVvh74Cl2FLkw
BzzrZJgq6anjzQL38GfRQ49zzQ7/maLf64SoLhuqjriniNVgUEs8wS0xKP2lSa22fvNgPiLxdUzg
rxgtAnBM4D8kIc5ZAYCUJgJrywCcd5KNT950KedQT+t8MEUOcLUr0XjX+CBAAGDC2OIfKM76OUWL
hg3Y6HX8feQjBQv4FQ7ywa3tQF1QQK6JLRl8RcdLpD3+s3I0yeAp/ClUVMMdrqHPiqU7j50YDBQt
64OJ5JwU40QbkD6RpBgancnB04DCMOvT0PcVvO4j940waCoFY5QFQkr07ih8+A7qhuZsKLnUQjn0
oMOEBrCESYrREgoTVdQx4axwcDuQ0mK9HeADdMsxhkCnNBATCjc0rQwO5HFMKkxxykuNup1UmCt6
O5IOQnFMl1CcKNynBLTKM8gpE4mcIt96F8zVRNz8ARlKXehPFUmVkEdCZs69fmo5kOHWr59qV2pQ
jNRvaYi+IpxLr2h8RpWQcIwM0p5UahGsyICJiL/YR0U6Sv26hjRV2E9S1HC0oFwjA112xc1hR4aR
ok6MPCv+79oNokDh4iVx1cXdQNaKLf5IuyF9fQgCl+zeUpHQo2lRRnNlZ1UkLqknS8ueDGNSc0h+
5fqPYjQVZXYDecRsB/c0ZSrNyQmyxX+KXUwXDiRLyQYQtC4NAkWiy0RMif8sFJ9wgB78zC/ppLEq
3NBxtK/5sv/1gcoRezpBy8vceFC80uXURy/1ouFUKxzFtS8rx3EBx/zcIHgKugGrwqr643UcZWG2
3BCoEce9WaaEAC4Hv3NVKH0YkzBdXbwUn/lj02Hsl8fgcV2Xg8aqa8xwFsz3v/d5lKWa6xEB1YZR
CJf/CcadzvOo4fIPKr61hhBm235KlfqiLYxPu90+TMLul1H6a21BfMz18n6jk20nEASw+ESsgehV
lJ3jLBOKsIXzVvhqrfPe92KcnNZwsugu050UM6qyLYQbNkcX8xq73Hb6N5lO9R206sKh8gTaArmC
dbO0k3srVdIWxJsw2YZZNxKlO88WAp3J7/UuTnsoVQYNrIGE216erfQMWxjXYdK3LaQUWqx8WxCv
+3eeZ/xq1iDCL0l0p3sY12jmtkBeJNE9bzzq5CvjH7WF8fH++z9pF4Sj08kWhBznWXjBW2Ejdh7p
x+DHeVhdqsYhmH2qgLQSAfoeQAWSiZdJFGaLHwAAAP//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435606-5871-4D92-BCBF-386A2B61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1097914"/>
          </a:xfrm>
        </p:spPr>
        <p:txBody>
          <a:bodyPr/>
          <a:lstStyle/>
          <a:p>
            <a:pPr algn="ctr"/>
            <a:r>
              <a:rPr lang="sv-SE" sz="3600" dirty="0"/>
              <a:t>Statistik om arbetslöshet och Demografi. </a:t>
            </a:r>
            <a:br>
              <a:rPr lang="sv-SE" sz="3600" dirty="0"/>
            </a:br>
            <a:r>
              <a:rPr lang="sv-SE" sz="3600" dirty="0"/>
              <a:t>Jämtlands län. 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C5A071-6A0A-4120-B0DE-C7C399B7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Näringslivsdialog september 2022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7E95BB4-71F0-4980-8311-C68452C038E7}"/>
              </a:ext>
            </a:extLst>
          </p:cNvPr>
          <p:cNvSpPr txBox="1"/>
          <p:nvPr/>
        </p:nvSpPr>
        <p:spPr>
          <a:xfrm>
            <a:off x="66040" y="6581001"/>
            <a:ext cx="1078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Sammanställning: Emma Persson och Ilkka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Kemppainen Region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Jämtland Härjedalen</a:t>
            </a:r>
          </a:p>
        </p:txBody>
      </p:sp>
    </p:spTree>
    <p:extLst>
      <p:ext uri="{BB962C8B-B14F-4D97-AF65-F5344CB8AC3E}">
        <p14:creationId xmlns:p14="http://schemas.microsoft.com/office/powerpoint/2010/main" val="405938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0ED4D-CE5F-435E-C67C-4CA6F4C2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Arbetslösheten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A2651C-5DFA-8F05-87DD-3C96854C5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4.5 procents arbetslöshet i Jämtlands län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Fortsatt minskande trend.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6.6 procent i Riket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6723D5B-94F3-481C-0092-5272158BC24D}"/>
              </a:ext>
            </a:extLst>
          </p:cNvPr>
          <p:cNvSpPr/>
          <p:nvPr/>
        </p:nvSpPr>
        <p:spPr>
          <a:xfrm>
            <a:off x="862799" y="2382983"/>
            <a:ext cx="5464109" cy="648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F6916286-1B9D-7364-804B-89922D617A96}"/>
              </a:ext>
            </a:extLst>
          </p:cNvPr>
          <p:cNvSpPr/>
          <p:nvPr/>
        </p:nvSpPr>
        <p:spPr>
          <a:xfrm>
            <a:off x="862799" y="3871483"/>
            <a:ext cx="3044183" cy="648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9409240-7520-D026-0363-E69997A9773E}"/>
              </a:ext>
            </a:extLst>
          </p:cNvPr>
          <p:cNvSpPr txBox="1"/>
          <p:nvPr/>
        </p:nvSpPr>
        <p:spPr>
          <a:xfrm>
            <a:off x="8077200" y="1850571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Antal långtidsarbetslösa fortfarande lågt. </a:t>
            </a:r>
          </a:p>
          <a:p>
            <a:endParaRPr lang="sv-SE" dirty="0"/>
          </a:p>
          <a:p>
            <a:r>
              <a:rPr lang="sv-SE" dirty="0"/>
              <a:t>Sökande i program fortsätter minskar sakta. 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BD7D4A2-C116-2EDE-9B56-023AE47765BD}"/>
              </a:ext>
            </a:extLst>
          </p:cNvPr>
          <p:cNvSpPr/>
          <p:nvPr/>
        </p:nvSpPr>
        <p:spPr>
          <a:xfrm>
            <a:off x="8031481" y="1506550"/>
            <a:ext cx="3061062" cy="236493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76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av registerbaserade arbetskraften</a:t>
            </a:r>
            <a:br>
              <a:rPr lang="sv-SE" dirty="0"/>
            </a:br>
            <a:r>
              <a:rPr lang="sv-SE" sz="2200" dirty="0"/>
              <a:t>samt Långtidsarbetslösa av samtliga inskrivna	augusti 2022 Jämtlands län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64E1C97-500C-3478-CF67-717F6E01C722}"/>
              </a:ext>
            </a:extLst>
          </p:cNvPr>
          <p:cNvSpPr txBox="1"/>
          <p:nvPr/>
        </p:nvSpPr>
        <p:spPr>
          <a:xfrm>
            <a:off x="423700" y="2090172"/>
            <a:ext cx="3586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Augusti 2020</a:t>
            </a:r>
          </a:p>
          <a:p>
            <a:r>
              <a:rPr lang="sv-SE" sz="1400"/>
              <a:t>Inskrivna arbetslösa:</a:t>
            </a:r>
          </a:p>
          <a:p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Jämtlands län 		4,5 %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Riket			6,6 %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/>
          </a:p>
          <a:p>
            <a:pPr algn="ctr"/>
            <a:r>
              <a:rPr lang="sv-SE" sz="1400" i="1"/>
              <a:t>Sjunker i samtliga län</a:t>
            </a:r>
          </a:p>
          <a:p>
            <a:endParaRPr lang="sv-SE" sz="1400"/>
          </a:p>
          <a:p>
            <a:r>
              <a:rPr lang="sv-SE" sz="1400"/>
              <a:t>Långtidsarbetslösa i procent av arbetslösa:</a:t>
            </a:r>
          </a:p>
          <a:p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Jämtlands län 		18,8 %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Riket			28,5 %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Västernorrlands län		30,6 %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Kronobergs län		34,4 % 	</a:t>
            </a:r>
          </a:p>
          <a:p>
            <a:pPr algn="ctr"/>
            <a:r>
              <a:rPr lang="sv-SE" sz="1400" i="1"/>
              <a:t>Lägst andel i hela riket.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78EE7C7-3431-95FE-2D0D-13EAB8E0B48F}"/>
              </a:ext>
            </a:extLst>
          </p:cNvPr>
          <p:cNvSpPr txBox="1"/>
          <p:nvPr/>
        </p:nvSpPr>
        <p:spPr>
          <a:xfrm>
            <a:off x="310393" y="6245182"/>
            <a:ext cx="307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/>
              <a:t>Källa: Arbetsförmedlingen, månadsstatistik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75C28F-5A4C-4939-8FBC-03486A5BE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77818"/>
              </p:ext>
            </p:extLst>
          </p:nvPr>
        </p:nvGraphicFramePr>
        <p:xfrm>
          <a:off x="4092604" y="1622705"/>
          <a:ext cx="6383045" cy="489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88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8F83B0-BFEF-5A5B-D242-568CA267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Arbetslösa utrikesfödda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181A6C-FC13-C05A-B91C-86F2ED1F02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v-SE" dirty="0"/>
              <a:t>Andel arbetslösa bland de utrikesfödda (av de i arbetskraften) augusti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AB7E2D-D9D0-86A7-E59F-D39C7B31E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41" y="1952231"/>
            <a:ext cx="3503529" cy="42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A9C7DD5-55F1-CB4F-767B-7E4B27939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35727"/>
              </p:ext>
            </p:extLst>
          </p:nvPr>
        </p:nvGraphicFramePr>
        <p:xfrm>
          <a:off x="1148080" y="1879600"/>
          <a:ext cx="3647440" cy="4185911"/>
        </p:xfrm>
        <a:graphic>
          <a:graphicData uri="http://schemas.openxmlformats.org/drawingml/2006/table">
            <a:tbl>
              <a:tblPr/>
              <a:tblGrid>
                <a:gridCol w="1361919">
                  <a:extLst>
                    <a:ext uri="{9D8B030D-6E8A-4147-A177-3AD203B41FA5}">
                      <a16:colId xmlns:a16="http://schemas.microsoft.com/office/drawing/2014/main" val="412805681"/>
                    </a:ext>
                  </a:extLst>
                </a:gridCol>
                <a:gridCol w="2285521">
                  <a:extLst>
                    <a:ext uri="{9D8B030D-6E8A-4147-A177-3AD203B41FA5}">
                      <a16:colId xmlns:a16="http://schemas.microsoft.com/office/drawing/2014/main" val="3057979604"/>
                    </a:ext>
                  </a:extLst>
                </a:gridCol>
              </a:tblGrid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Inskrivna arbetslösa 2022-08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39118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Riket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C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2474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74758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Uppsala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8859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7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0009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Östergötlands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A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32397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433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Kronobergs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A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9692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B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06421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Gotlands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31564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Blekinge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8D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69089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A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51380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32393"/>
                  </a:ext>
                </a:extLst>
              </a:tr>
              <a:tr h="3142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99208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Värmlands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9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28812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9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70900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A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5094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45222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Gävleborgs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237199"/>
                  </a:ext>
                </a:extLst>
              </a:tr>
              <a:tr h="3142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Västernorrlands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94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46312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Jämtlands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1528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Västerbottens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995957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Norrbottens län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5933" marR="5933" marT="5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10312"/>
                  </a:ext>
                </a:extLst>
              </a:tr>
            </a:tbl>
          </a:graphicData>
        </a:graphic>
      </p:graphicFrame>
      <p:sp>
        <p:nvSpPr>
          <p:cNvPr id="6" name="Ellips 5">
            <a:extLst>
              <a:ext uri="{FF2B5EF4-FFF2-40B4-BE49-F238E27FC236}">
                <a16:creationId xmlns:a16="http://schemas.microsoft.com/office/drawing/2014/main" id="{D8AA1D34-6760-613E-D870-8E454E47E118}"/>
              </a:ext>
            </a:extLst>
          </p:cNvPr>
          <p:cNvSpPr/>
          <p:nvPr/>
        </p:nvSpPr>
        <p:spPr>
          <a:xfrm>
            <a:off x="9773920" y="1697760"/>
            <a:ext cx="1930400" cy="74064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1"/>
              </a:solidFill>
              <a:highlight>
                <a:srgbClr val="00FF00"/>
              </a:highlight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ABCC73-3872-7E1B-A524-FF430A595FC0}"/>
              </a:ext>
            </a:extLst>
          </p:cNvPr>
          <p:cNvSpPr txBox="1"/>
          <p:nvPr/>
        </p:nvSpPr>
        <p:spPr>
          <a:xfrm>
            <a:off x="9907671" y="1980000"/>
            <a:ext cx="160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Riket 16,2%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67594DF6-F347-2211-FFCF-E771A590C37B}"/>
              </a:ext>
            </a:extLst>
          </p:cNvPr>
          <p:cNvCxnSpPr>
            <a:stCxn id="6" idx="4"/>
          </p:cNvCxnSpPr>
          <p:nvPr/>
        </p:nvCxnSpPr>
        <p:spPr>
          <a:xfrm>
            <a:off x="10739120" y="2438400"/>
            <a:ext cx="0" cy="42672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5FC2CAC-80A9-CE26-0723-62B8E5144EF9}"/>
              </a:ext>
            </a:extLst>
          </p:cNvPr>
          <p:cNvCxnSpPr>
            <a:cxnSpLocks/>
          </p:cNvCxnSpPr>
          <p:nvPr/>
        </p:nvCxnSpPr>
        <p:spPr>
          <a:xfrm>
            <a:off x="6324596" y="3256570"/>
            <a:ext cx="334441" cy="45547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FBBECEF8-D38C-1F87-A2FB-4671F9E990CB}"/>
              </a:ext>
            </a:extLst>
          </p:cNvPr>
          <p:cNvSpPr txBox="1"/>
          <p:nvPr/>
        </p:nvSpPr>
        <p:spPr>
          <a:xfrm>
            <a:off x="6035040" y="2994960"/>
            <a:ext cx="579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/>
              <a:t>-2,6%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93F71F2-EA3C-7BBA-AD93-5A2C2E915DD6}"/>
              </a:ext>
            </a:extLst>
          </p:cNvPr>
          <p:cNvSpPr/>
          <p:nvPr/>
        </p:nvSpPr>
        <p:spPr>
          <a:xfrm>
            <a:off x="9538570" y="2954188"/>
            <a:ext cx="2236870" cy="80501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97CED52-DAC6-79E7-15F4-02232D1B0226}"/>
              </a:ext>
            </a:extLst>
          </p:cNvPr>
          <p:cNvSpPr txBox="1"/>
          <p:nvPr/>
        </p:nvSpPr>
        <p:spPr>
          <a:xfrm>
            <a:off x="9907671" y="3127270"/>
            <a:ext cx="160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Västernorrland 21,3%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76CE51EA-D68F-B940-E1EC-E3C2199F977F}"/>
              </a:ext>
            </a:extLst>
          </p:cNvPr>
          <p:cNvCxnSpPr/>
          <p:nvPr/>
        </p:nvCxnSpPr>
        <p:spPr>
          <a:xfrm>
            <a:off x="10739120" y="3942080"/>
            <a:ext cx="0" cy="31496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1D381B3F-5C3A-3E02-2F38-3AF99F5A00DD}"/>
              </a:ext>
            </a:extLst>
          </p:cNvPr>
          <p:cNvSpPr/>
          <p:nvPr/>
        </p:nvSpPr>
        <p:spPr>
          <a:xfrm>
            <a:off x="9538571" y="4439920"/>
            <a:ext cx="2236869" cy="69348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46C151E-D507-25F6-673A-11650C1C22EB}"/>
              </a:ext>
            </a:extLst>
          </p:cNvPr>
          <p:cNvSpPr txBox="1"/>
          <p:nvPr/>
        </p:nvSpPr>
        <p:spPr>
          <a:xfrm>
            <a:off x="9907671" y="4617386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/>
              <a:t>Jämtland 13,9%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E48CBCB-5210-E609-451B-2A49213ECAD7}"/>
              </a:ext>
            </a:extLst>
          </p:cNvPr>
          <p:cNvSpPr txBox="1"/>
          <p:nvPr/>
        </p:nvSpPr>
        <p:spPr>
          <a:xfrm>
            <a:off x="310393" y="6245182"/>
            <a:ext cx="307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/>
              <a:t>Källa: Arbetsförmedlingen, månadsstatistik</a:t>
            </a:r>
          </a:p>
        </p:txBody>
      </p:sp>
    </p:spTree>
    <p:extLst>
      <p:ext uri="{BB962C8B-B14F-4D97-AF65-F5344CB8AC3E}">
        <p14:creationId xmlns:p14="http://schemas.microsoft.com/office/powerpoint/2010/main" val="115924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F6774-5591-2651-8384-4B7BBC13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Arbetslösa 18-24 år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F21D2A1-DB58-2F41-F7D6-441576DDD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3115"/>
              </p:ext>
            </p:extLst>
          </p:nvPr>
        </p:nvGraphicFramePr>
        <p:xfrm>
          <a:off x="1219199" y="1822983"/>
          <a:ext cx="3177310" cy="4143786"/>
        </p:xfrm>
        <a:graphic>
          <a:graphicData uri="http://schemas.openxmlformats.org/drawingml/2006/table">
            <a:tbl>
              <a:tblPr/>
              <a:tblGrid>
                <a:gridCol w="1588655">
                  <a:extLst>
                    <a:ext uri="{9D8B030D-6E8A-4147-A177-3AD203B41FA5}">
                      <a16:colId xmlns:a16="http://schemas.microsoft.com/office/drawing/2014/main" val="294385365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val="3092426245"/>
                    </a:ext>
                  </a:extLst>
                </a:gridCol>
              </a:tblGrid>
              <a:tr h="28000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Inskrivna arbetslösa 2022-08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220810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Riket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31408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12359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Uppsala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92434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03531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Östergötlands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045202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71306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Kronobergs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53024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79658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Gotlands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15512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Blekinge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97375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65160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94666"/>
                  </a:ext>
                </a:extLst>
              </a:tr>
              <a:tr h="28000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58092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Värmlands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380859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07193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73032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95427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Gävleborgs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2797"/>
                  </a:ext>
                </a:extLst>
              </a:tr>
              <a:tr h="28000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Västernorrlands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92745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Jämtlands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30086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Västerbottens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78346"/>
                  </a:ext>
                </a:extLst>
              </a:tr>
              <a:tr h="15017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Norrbottens län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5169" marR="5169" marT="5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75319"/>
                  </a:ext>
                </a:extLst>
              </a:tr>
            </a:tbl>
          </a:graphicData>
        </a:graphic>
      </p:graphicFrame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A56638-8A4F-B4B2-D05F-14EA7C1524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v-SE" dirty="0"/>
              <a:t>Andel arbetslösa av de unga i arbetskraften, augusti 2022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6FF87B34-796F-3D95-4645-68C8DE653E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74720730"/>
                  </p:ext>
                </p:extLst>
              </p:nvPr>
            </p:nvGraphicFramePr>
            <p:xfrm>
              <a:off x="4816764" y="2131291"/>
              <a:ext cx="4572000" cy="353515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Diagram 5">
                <a:extLst>
                  <a:ext uri="{FF2B5EF4-FFF2-40B4-BE49-F238E27FC236}">
                    <a16:creationId xmlns:a16="http://schemas.microsoft.com/office/drawing/2014/main" id="{6FF87B34-796F-3D95-4645-68C8DE653E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764" y="2131291"/>
                <a:ext cx="4572000" cy="353515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ruta 6">
            <a:extLst>
              <a:ext uri="{FF2B5EF4-FFF2-40B4-BE49-F238E27FC236}">
                <a16:creationId xmlns:a16="http://schemas.microsoft.com/office/drawing/2014/main" id="{B31BF0DD-594C-7920-51AB-DE54E6D45C55}"/>
              </a:ext>
            </a:extLst>
          </p:cNvPr>
          <p:cNvSpPr txBox="1"/>
          <p:nvPr/>
        </p:nvSpPr>
        <p:spPr>
          <a:xfrm>
            <a:off x="310393" y="6245182"/>
            <a:ext cx="307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/>
              <a:t>Källa: Arbetsförmedlingen, månadsstatistik</a:t>
            </a:r>
          </a:p>
        </p:txBody>
      </p:sp>
    </p:spTree>
    <p:extLst>
      <p:ext uri="{BB962C8B-B14F-4D97-AF65-F5344CB8AC3E}">
        <p14:creationId xmlns:p14="http://schemas.microsoft.com/office/powerpoint/2010/main" val="418528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A72687-D03B-3005-D782-78E6C349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684000"/>
            <a:ext cx="10465200" cy="648000"/>
          </a:xfrm>
        </p:spPr>
        <p:txBody>
          <a:bodyPr/>
          <a:lstStyle/>
          <a:p>
            <a:pPr algn="ctr"/>
            <a:r>
              <a:rPr lang="sv-SE" dirty="0"/>
              <a:t>Inskrivna arbetslösa hos Arbetsförmedlingen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203C2D-D20D-637A-5635-50DA735A9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91" y="1697760"/>
            <a:ext cx="10544109" cy="3828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Andelen inskrivna </a:t>
            </a:r>
            <a:r>
              <a:rPr lang="sv-SE" i="1" dirty="0"/>
              <a:t>arbetslösa</a:t>
            </a:r>
            <a:r>
              <a:rPr lang="sv-SE" dirty="0"/>
              <a:t> av samtliga inskrivna är mycket lägre i Jämtland än i övriga riket:</a:t>
            </a:r>
          </a:p>
          <a:p>
            <a:pPr marL="0" indent="0">
              <a:buNone/>
            </a:pPr>
            <a:r>
              <a:rPr lang="sv-SE" dirty="0"/>
              <a:t>Jämtland: 47 procent är inskrivna </a:t>
            </a:r>
            <a:r>
              <a:rPr lang="sv-SE" i="1" dirty="0"/>
              <a:t>arbetslösa </a:t>
            </a:r>
            <a:r>
              <a:rPr lang="sv-SE" dirty="0"/>
              <a:t>av samtliga inskrivna</a:t>
            </a:r>
            <a:br>
              <a:rPr lang="sv-SE" dirty="0"/>
            </a:br>
            <a:r>
              <a:rPr lang="sv-SE" dirty="0"/>
              <a:t>Riket : 62 procent är inskrivna </a:t>
            </a:r>
            <a:r>
              <a:rPr lang="sv-SE" i="1" dirty="0"/>
              <a:t>arbetslösa</a:t>
            </a:r>
            <a:r>
              <a:rPr lang="sv-SE" dirty="0"/>
              <a:t> av samtliga inskrivna.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Detta kan bland annat bero på att Jämtland har en högre andel inskrivna med stöd till arbete jämfört med riket. 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478C68-0893-2327-29B6-A60C93CBA5C5}"/>
              </a:ext>
            </a:extLst>
          </p:cNvPr>
          <p:cNvSpPr/>
          <p:nvPr/>
        </p:nvSpPr>
        <p:spPr>
          <a:xfrm>
            <a:off x="783891" y="4137891"/>
            <a:ext cx="10308982" cy="12561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EE29DB95-E04E-5C1D-AA38-2A5189C4D5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v-SE" dirty="0"/>
              <a:t>En viss förklaring till Jämtlands låga arbetslöshet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15F274B-ACD9-9709-4046-58322E3D7204}"/>
              </a:ext>
            </a:extLst>
          </p:cNvPr>
          <p:cNvSpPr txBox="1"/>
          <p:nvPr/>
        </p:nvSpPr>
        <p:spPr>
          <a:xfrm>
            <a:off x="310393" y="6245182"/>
            <a:ext cx="307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/>
              <a:t>Källa: Arbetsförmedlingen, månadsstatistik</a:t>
            </a:r>
          </a:p>
        </p:txBody>
      </p:sp>
    </p:spTree>
    <p:extLst>
      <p:ext uri="{BB962C8B-B14F-4D97-AF65-F5344CB8AC3E}">
        <p14:creationId xmlns:p14="http://schemas.microsoft.com/office/powerpoint/2010/main" val="17123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"/>
    </mc:Choice>
    <mc:Fallback xmlns="">
      <p:transition spd="slow" advTm="36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988308-8296-7F8C-80EB-B18D28AF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/>
              <a:t>Barometerindikatorn för riket. augusti 2020-augusti 2022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44540E-DD49-1DD9-A183-CE8CDBBE0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2800" y="1331999"/>
            <a:ext cx="10932035" cy="469091"/>
          </a:xfrm>
        </p:spPr>
        <p:txBody>
          <a:bodyPr>
            <a:noAutofit/>
          </a:bodyPr>
          <a:lstStyle/>
          <a:p>
            <a:pPr algn="ctr"/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Barometerindikatorn visar stämningsläget i svensk ekonomi. Indikatorn är en sammanvägning av frågorna från företag och hushåll.</a:t>
            </a:r>
            <a:r>
              <a:rPr lang="sv-SE" sz="1200" dirty="0"/>
              <a:t> 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6C7108E-C3FC-FBF6-9A23-04CFA9E93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758271"/>
              </p:ext>
            </p:extLst>
          </p:nvPr>
        </p:nvGraphicFramePr>
        <p:xfrm>
          <a:off x="862800" y="1878301"/>
          <a:ext cx="10466388" cy="383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6CFB1398-76DF-0FBC-7A67-DD18D013FB1E}"/>
              </a:ext>
            </a:extLst>
          </p:cNvPr>
          <p:cNvSpPr txBox="1"/>
          <p:nvPr/>
        </p:nvSpPr>
        <p:spPr>
          <a:xfrm>
            <a:off x="7352146" y="3794413"/>
            <a:ext cx="232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Oron för det ekonomiska läget ökar.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5F73F709-E6E4-A59C-50D9-B0EB68A12452}"/>
              </a:ext>
            </a:extLst>
          </p:cNvPr>
          <p:cNvSpPr/>
          <p:nvPr/>
        </p:nvSpPr>
        <p:spPr>
          <a:xfrm>
            <a:off x="7342909" y="3749964"/>
            <a:ext cx="2382982" cy="67425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25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Interaktiv plattform med statistik över Demografi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4B2FD2-635C-9867-5849-39FA7DC4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47" y="1929468"/>
            <a:ext cx="7883227" cy="432007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8DCCE75-5863-DE98-3FDD-AF1A8D0E2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25687"/>
          <a:stretch/>
        </p:blipFill>
        <p:spPr>
          <a:xfrm>
            <a:off x="1038302" y="2564784"/>
            <a:ext cx="2018014" cy="223540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2507E9C-277C-01A3-20B2-B2DDFC9C5631}"/>
              </a:ext>
            </a:extLst>
          </p:cNvPr>
          <p:cNvSpPr txBox="1"/>
          <p:nvPr/>
        </p:nvSpPr>
        <p:spPr>
          <a:xfrm>
            <a:off x="486561" y="2029356"/>
            <a:ext cx="312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Hittas på Analysportalnorr.se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546C934-BC05-70F5-CF68-2BD55FE04940}"/>
              </a:ext>
            </a:extLst>
          </p:cNvPr>
          <p:cNvSpPr txBox="1"/>
          <p:nvPr/>
        </p:nvSpPr>
        <p:spPr>
          <a:xfrm>
            <a:off x="864000" y="498305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/>
              <a:t>Sökord </a:t>
            </a:r>
            <a:r>
              <a:rPr lang="sv-SE" i="1" err="1"/>
              <a:t>bla</a:t>
            </a:r>
            <a:r>
              <a:rPr lang="sv-SE" i="1"/>
              <a:t>. Demografi</a:t>
            </a:r>
          </a:p>
        </p:txBody>
      </p:sp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Metadata/LabelInfo.xml><?xml version="1.0" encoding="utf-8"?>
<clbl:labelList xmlns:clbl="http://schemas.microsoft.com/office/2020/mipLabelMetadata">
  <clbl:label id="{d3b4cf3a-ca77-4a02-aefa-f4398591468f}" enabled="0" method="" siteId="{d3b4cf3a-ca77-4a02-aefa-f439859146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492</Words>
  <Application>Microsoft Office PowerPoint</Application>
  <PresentationFormat>Bredbild</PresentationFormat>
  <Paragraphs>147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Verdana</vt:lpstr>
      <vt:lpstr>Wingdings</vt:lpstr>
      <vt:lpstr>RJH</vt:lpstr>
      <vt:lpstr>Statistik om arbetslöshet och Demografi.  Jämtlands län.   </vt:lpstr>
      <vt:lpstr>Arbetslösheten </vt:lpstr>
      <vt:lpstr>Inskrivna arbetslösa av registerbaserade arbetskraften samt Långtidsarbetslösa av samtliga inskrivna augusti 2022 Jämtlands län</vt:lpstr>
      <vt:lpstr>Arbetslösa utrikesfödda</vt:lpstr>
      <vt:lpstr>Arbetslösa 18-24 år</vt:lpstr>
      <vt:lpstr>Inskrivna arbetslösa hos Arbetsförmedlingen </vt:lpstr>
      <vt:lpstr>Barometerindikatorn för riket. augusti 2020-augusti 2022 </vt:lpstr>
      <vt:lpstr>Interaktiv plattform med statistik över Demografi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 plattform med statistik över Demografi</dc:title>
  <dc:creator>Ilkka Kemppainen</dc:creator>
  <cp:lastModifiedBy>Emma Persson</cp:lastModifiedBy>
  <cp:revision>1</cp:revision>
  <dcterms:created xsi:type="dcterms:W3CDTF">2022-09-16T06:57:27Z</dcterms:created>
  <dcterms:modified xsi:type="dcterms:W3CDTF">2022-09-19T12:53:10Z</dcterms:modified>
</cp:coreProperties>
</file>