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8C200"/>
    <a:srgbClr val="16DC37"/>
    <a:srgbClr val="00CC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autoAdjust="0"/>
  </p:normalViewPr>
  <p:slideViewPr>
    <p:cSldViewPr snapToGrid="0">
      <p:cViewPr varScale="1">
        <p:scale>
          <a:sx n="72" d="100"/>
          <a:sy n="72" d="100"/>
        </p:scale>
        <p:origin x="582" y="66"/>
      </p:cViewPr>
      <p:guideLst>
        <p:guide orient="horz" pos="2160"/>
        <p:guide pos="3840"/>
      </p:guideLst>
    </p:cSldViewPr>
  </p:slideViewPr>
  <p:outlineViewPr>
    <p:cViewPr>
      <p:scale>
        <a:sx n="33" d="100"/>
        <a:sy n="33" d="100"/>
      </p:scale>
      <p:origin x="0" y="34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p:txBody>
      </p:sp>
      <p:sp>
        <p:nvSpPr>
          <p:cNvPr id="4" name="Platshållare för datum 3"/>
          <p:cNvSpPr>
            <a:spLocks noGrp="1"/>
          </p:cNvSpPr>
          <p:nvPr>
            <p:ph type="dt" sz="half" idx="10"/>
          </p:nvPr>
        </p:nvSpPr>
        <p:spPr/>
        <p:txBody>
          <a:bodyPr/>
          <a:lstStyle/>
          <a:p>
            <a:fld id="{93979412-D361-406D-A194-319B192BD2D7}" type="datetimeFigureOut">
              <a:rPr lang="sv-SE" smtClean="0"/>
              <a:pPr/>
              <a:t>2018-12-13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4A3E772-BA0E-440B-B6B8-BBE74D104596}" type="slidenum">
              <a:rPr lang="sv-SE" smtClean="0"/>
              <a:pPr/>
              <a:t>‹#›</a:t>
            </a:fld>
            <a:endParaRPr lang="sv-SE"/>
          </a:p>
        </p:txBody>
      </p:sp>
    </p:spTree>
    <p:extLst>
      <p:ext uri="{BB962C8B-B14F-4D97-AF65-F5344CB8AC3E}">
        <p14:creationId xmlns:p14="http://schemas.microsoft.com/office/powerpoint/2010/main" val="332551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vå radig 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3" name="Platshållare för innehåll 2"/>
          <p:cNvSpPr>
            <a:spLocks noGrp="1"/>
          </p:cNvSpPr>
          <p:nvPr>
            <p:ph idx="1"/>
          </p:nvPr>
        </p:nvSpPr>
        <p:spPr>
          <a:xfrm>
            <a:off x="864000" y="1989120"/>
            <a:ext cx="10465200" cy="3832243"/>
          </a:xfrm>
        </p:spPr>
        <p:txBody>
          <a:bodyPr/>
          <a:lstStyle/>
          <a:p>
            <a:pPr lvl="0"/>
            <a:r>
              <a:rPr lang="sv-SE"/>
              <a:t>Redigera format för bakgrundstext</a:t>
            </a:r>
          </a:p>
          <a:p>
            <a:pPr lvl="1"/>
            <a:r>
              <a:rPr lang="sv-SE"/>
              <a:t>Nivå två</a:t>
            </a:r>
          </a:p>
          <a:p>
            <a:pPr lvl="2"/>
            <a:r>
              <a:rPr lang="sv-SE"/>
              <a:t>Nivå tre</a:t>
            </a:r>
          </a:p>
          <a:p>
            <a:pPr lvl="3"/>
            <a:r>
              <a:rPr lang="sv-SE"/>
              <a:t>Nivå fyra</a:t>
            </a:r>
          </a:p>
        </p:txBody>
      </p:sp>
      <p:sp>
        <p:nvSpPr>
          <p:cNvPr id="4" name="Platshållare för datum 3"/>
          <p:cNvSpPr>
            <a:spLocks noGrp="1"/>
          </p:cNvSpPr>
          <p:nvPr>
            <p:ph type="dt" sz="half" idx="10"/>
          </p:nvPr>
        </p:nvSpPr>
        <p:spPr/>
        <p:txBody>
          <a:bodyPr/>
          <a:lstStyle/>
          <a:p>
            <a:fld id="{93979412-D361-406D-A194-319B192BD2D7}" type="datetimeFigureOut">
              <a:rPr lang="sv-SE" smtClean="0"/>
              <a:pPr/>
              <a:t>2018-12-13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4A3E772-BA0E-440B-B6B8-BBE74D104596}" type="slidenum">
              <a:rPr lang="sv-SE" smtClean="0"/>
              <a:pPr/>
              <a:t>‹#›</a:t>
            </a:fld>
            <a:endParaRPr lang="sv-SE"/>
          </a:p>
        </p:txBody>
      </p:sp>
      <p:sp>
        <p:nvSpPr>
          <p:cNvPr id="11" name="Platshållare för innehåll 10"/>
          <p:cNvSpPr>
            <a:spLocks noGrp="1"/>
          </p:cNvSpPr>
          <p:nvPr>
            <p:ph sz="quarter" idx="13" hasCustomPrompt="1"/>
          </p:nvPr>
        </p:nvSpPr>
        <p:spPr>
          <a:xfrm>
            <a:off x="864000" y="1332000"/>
            <a:ext cx="10465200" cy="365760"/>
          </a:xfrm>
        </p:spPr>
        <p:txBody>
          <a:bodyPr>
            <a:normAutofit/>
          </a:bodyPr>
          <a:lstStyle>
            <a:lvl1pPr>
              <a:buNone/>
              <a:defRPr sz="2000" cap="all" baseline="0">
                <a:solidFill>
                  <a:schemeClr val="tx1">
                    <a:lumMod val="50000"/>
                    <a:lumOff val="50000"/>
                  </a:schemeClr>
                </a:solidFill>
                <a:latin typeface="+mj-lt"/>
              </a:defRPr>
            </a:lvl1pPr>
          </a:lstStyle>
          <a:p>
            <a:pPr lvl="0"/>
            <a:r>
              <a:rPr lang="sv-SE" dirty="0"/>
              <a:t>Eventuellt underrubrik</a:t>
            </a:r>
          </a:p>
        </p:txBody>
      </p:sp>
    </p:spTree>
    <p:extLst>
      <p:ext uri="{BB962C8B-B14F-4D97-AF65-F5344CB8AC3E}">
        <p14:creationId xmlns:p14="http://schemas.microsoft.com/office/powerpoint/2010/main" val="2762345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864000" y="720000"/>
            <a:ext cx="10465200" cy="648000"/>
          </a:xfrm>
        </p:spPr>
        <p:txBody>
          <a:bodyPr/>
          <a:lstStyle/>
          <a:p>
            <a:r>
              <a:rPr lang="sv-SE"/>
              <a:t>Klicka här för att ändra mall för rubrikformat</a:t>
            </a:r>
            <a:endParaRPr lang="sv-SE" dirty="0"/>
          </a:p>
        </p:txBody>
      </p:sp>
      <p:sp>
        <p:nvSpPr>
          <p:cNvPr id="3" name="Platshållare för innehåll 2"/>
          <p:cNvSpPr>
            <a:spLocks noGrp="1"/>
          </p:cNvSpPr>
          <p:nvPr>
            <p:ph sz="half" idx="1"/>
          </p:nvPr>
        </p:nvSpPr>
        <p:spPr>
          <a:xfrm>
            <a:off x="864000" y="1825625"/>
            <a:ext cx="5166000" cy="4351338"/>
          </a:xfrm>
        </p:spPr>
        <p:txBody>
          <a:bodyPr/>
          <a:lstStyle/>
          <a:p>
            <a:pPr lvl="0"/>
            <a:r>
              <a:rPr lang="sv-SE"/>
              <a:t>Redigera format för bakgrundstext</a:t>
            </a:r>
          </a:p>
          <a:p>
            <a:pPr lvl="1"/>
            <a:r>
              <a:rPr lang="sv-SE"/>
              <a:t>Nivå två</a:t>
            </a:r>
          </a:p>
          <a:p>
            <a:pPr lvl="2"/>
            <a:r>
              <a:rPr lang="sv-SE"/>
              <a:t>Nivå tre</a:t>
            </a:r>
          </a:p>
          <a:p>
            <a:pPr lvl="3"/>
            <a:r>
              <a:rPr lang="sv-SE"/>
              <a:t>Nivå fyra</a:t>
            </a:r>
          </a:p>
        </p:txBody>
      </p:sp>
      <p:sp>
        <p:nvSpPr>
          <p:cNvPr id="4" name="Platshållare för innehåll 3"/>
          <p:cNvSpPr>
            <a:spLocks noGrp="1"/>
          </p:cNvSpPr>
          <p:nvPr>
            <p:ph sz="half" idx="2"/>
          </p:nvPr>
        </p:nvSpPr>
        <p:spPr>
          <a:xfrm>
            <a:off x="6172200" y="1825625"/>
            <a:ext cx="5166000" cy="4351338"/>
          </a:xfrm>
        </p:spPr>
        <p:txBody>
          <a:bodyPr/>
          <a:lstStyle/>
          <a:p>
            <a:pPr lvl="0"/>
            <a:r>
              <a:rPr lang="sv-SE"/>
              <a:t>Redigera format för bakgrundstext</a:t>
            </a:r>
          </a:p>
          <a:p>
            <a:pPr lvl="1"/>
            <a:r>
              <a:rPr lang="sv-SE"/>
              <a:t>Nivå två</a:t>
            </a:r>
          </a:p>
          <a:p>
            <a:pPr lvl="2"/>
            <a:r>
              <a:rPr lang="sv-SE"/>
              <a:t>Nivå tre</a:t>
            </a:r>
          </a:p>
          <a:p>
            <a:pPr lvl="3"/>
            <a:r>
              <a:rPr lang="sv-SE"/>
              <a:t>Nivå fyra</a:t>
            </a:r>
          </a:p>
        </p:txBody>
      </p:sp>
      <p:sp>
        <p:nvSpPr>
          <p:cNvPr id="5" name="Platshållare för datum 4"/>
          <p:cNvSpPr>
            <a:spLocks noGrp="1"/>
          </p:cNvSpPr>
          <p:nvPr>
            <p:ph type="dt" sz="half" idx="10"/>
          </p:nvPr>
        </p:nvSpPr>
        <p:spPr/>
        <p:txBody>
          <a:bodyPr/>
          <a:lstStyle/>
          <a:p>
            <a:fld id="{93979412-D361-406D-A194-319B192BD2D7}" type="datetimeFigureOut">
              <a:rPr lang="sv-SE" smtClean="0"/>
              <a:pPr/>
              <a:t>2018-12-13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4A3E772-BA0E-440B-B6B8-BBE74D104596}" type="slidenum">
              <a:rPr lang="sv-SE" smtClean="0"/>
              <a:pPr/>
              <a:t>‹#›</a:t>
            </a:fld>
            <a:endParaRPr lang="sv-SE"/>
          </a:p>
        </p:txBody>
      </p:sp>
      <p:sp>
        <p:nvSpPr>
          <p:cNvPr id="8" name="Platshållare för innehåll 10"/>
          <p:cNvSpPr>
            <a:spLocks noGrp="1"/>
          </p:cNvSpPr>
          <p:nvPr>
            <p:ph sz="quarter" idx="13" hasCustomPrompt="1"/>
          </p:nvPr>
        </p:nvSpPr>
        <p:spPr>
          <a:xfrm>
            <a:off x="864000" y="1332000"/>
            <a:ext cx="10465200" cy="365760"/>
          </a:xfrm>
        </p:spPr>
        <p:txBody>
          <a:bodyPr>
            <a:normAutofit/>
          </a:bodyPr>
          <a:lstStyle>
            <a:lvl1pPr>
              <a:buNone/>
              <a:defRPr sz="2000" cap="all" baseline="0">
                <a:solidFill>
                  <a:schemeClr val="tx1">
                    <a:lumMod val="50000"/>
                    <a:lumOff val="50000"/>
                  </a:schemeClr>
                </a:solidFill>
                <a:latin typeface="+mj-lt"/>
              </a:defRPr>
            </a:lvl1pPr>
          </a:lstStyle>
          <a:p>
            <a:pPr lvl="0"/>
            <a:r>
              <a:rPr lang="sv-SE" dirty="0"/>
              <a:t>Eventuellt underrubrik</a:t>
            </a:r>
          </a:p>
        </p:txBody>
      </p:sp>
    </p:spTree>
    <p:extLst>
      <p:ext uri="{BB962C8B-B14F-4D97-AF65-F5344CB8AC3E}">
        <p14:creationId xmlns:p14="http://schemas.microsoft.com/office/powerpoint/2010/main" val="3844274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63999" y="720000"/>
            <a:ext cx="4104000" cy="1069975"/>
          </a:xfrm>
        </p:spPr>
        <p:txBody>
          <a:bodyPr anchor="b"/>
          <a:lstStyle>
            <a:lvl1pPr>
              <a:defRPr sz="3200"/>
            </a:lvl1pPr>
          </a:lstStyle>
          <a:p>
            <a:r>
              <a:rPr lang="sv-SE"/>
              <a:t>Klicka här för att ändra mall för rubrikformat</a:t>
            </a:r>
            <a:endParaRPr lang="sv-SE" dirty="0"/>
          </a:p>
        </p:txBody>
      </p:sp>
      <p:sp>
        <p:nvSpPr>
          <p:cNvPr id="3" name="Platshållare för innehåll 2"/>
          <p:cNvSpPr>
            <a:spLocks noGrp="1"/>
          </p:cNvSpPr>
          <p:nvPr>
            <p:ph idx="1"/>
          </p:nvPr>
        </p:nvSpPr>
        <p:spPr>
          <a:xfrm>
            <a:off x="5183188" y="720000"/>
            <a:ext cx="6172200" cy="500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p:txBody>
      </p:sp>
      <p:sp>
        <p:nvSpPr>
          <p:cNvPr id="4" name="Platshållare för text 3"/>
          <p:cNvSpPr>
            <a:spLocks noGrp="1"/>
          </p:cNvSpPr>
          <p:nvPr>
            <p:ph type="body" sz="half" idx="2"/>
          </p:nvPr>
        </p:nvSpPr>
        <p:spPr>
          <a:xfrm>
            <a:off x="863999" y="1908000"/>
            <a:ext cx="410400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93979412-D361-406D-A194-319B192BD2D7}" type="datetimeFigureOut">
              <a:rPr lang="sv-SE" smtClean="0"/>
              <a:pPr/>
              <a:t>2018-12-13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4A3E772-BA0E-440B-B6B8-BBE74D104596}" type="slidenum">
              <a:rPr lang="sv-SE" smtClean="0"/>
              <a:pPr/>
              <a:t>‹#›</a:t>
            </a:fld>
            <a:endParaRPr lang="sv-SE"/>
          </a:p>
        </p:txBody>
      </p:sp>
    </p:spTree>
    <p:extLst>
      <p:ext uri="{BB962C8B-B14F-4D97-AF65-F5344CB8AC3E}">
        <p14:creationId xmlns:p14="http://schemas.microsoft.com/office/powerpoint/2010/main" val="2628706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63999" y="720000"/>
            <a:ext cx="4104000" cy="1069975"/>
          </a:xfrm>
        </p:spPr>
        <p:txBody>
          <a:bodyPr anchor="b"/>
          <a:lstStyle>
            <a:lvl1pPr>
              <a:defRPr sz="3200"/>
            </a:lvl1pPr>
          </a:lstStyle>
          <a:p>
            <a:r>
              <a:rPr lang="sv-SE"/>
              <a:t>Klicka här för att ändra mall för rubrikformat</a:t>
            </a:r>
            <a:endParaRPr lang="sv-SE" dirty="0"/>
          </a:p>
        </p:txBody>
      </p:sp>
      <p:sp>
        <p:nvSpPr>
          <p:cNvPr id="3" name="Platshållare för bild 2"/>
          <p:cNvSpPr>
            <a:spLocks noGrp="1"/>
          </p:cNvSpPr>
          <p:nvPr>
            <p:ph type="pic" idx="1"/>
          </p:nvPr>
        </p:nvSpPr>
        <p:spPr>
          <a:xfrm>
            <a:off x="5183188" y="719999"/>
            <a:ext cx="6172200" cy="5004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4" name="Platshållare för text 3"/>
          <p:cNvSpPr>
            <a:spLocks noGrp="1"/>
          </p:cNvSpPr>
          <p:nvPr>
            <p:ph type="body" sz="half" idx="2"/>
          </p:nvPr>
        </p:nvSpPr>
        <p:spPr>
          <a:xfrm>
            <a:off x="863999" y="1908000"/>
            <a:ext cx="410400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93979412-D361-406D-A194-319B192BD2D7}" type="datetimeFigureOut">
              <a:rPr lang="sv-SE" smtClean="0"/>
              <a:pPr/>
              <a:t>2018-12-13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4A3E772-BA0E-440B-B6B8-BBE74D104596}" type="slidenum">
              <a:rPr lang="sv-SE" smtClean="0"/>
              <a:pPr/>
              <a:t>‹#›</a:t>
            </a:fld>
            <a:endParaRPr lang="sv-SE"/>
          </a:p>
        </p:txBody>
      </p:sp>
    </p:spTree>
    <p:extLst>
      <p:ext uri="{BB962C8B-B14F-4D97-AF65-F5344CB8AC3E}">
        <p14:creationId xmlns:p14="http://schemas.microsoft.com/office/powerpoint/2010/main" val="11942216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w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64000" y="720000"/>
            <a:ext cx="10465200" cy="648000"/>
          </a:xfrm>
          <a:prstGeom prst="rect">
            <a:avLst/>
          </a:prstGeom>
        </p:spPr>
        <p:txBody>
          <a:bodyPr vert="horz" lIns="91440" tIns="45720" rIns="91440" bIns="45720" rtlCol="0" anchor="t" anchorCtr="0">
            <a:noAutofit/>
          </a:bodyPr>
          <a:lstStyle/>
          <a:p>
            <a:r>
              <a:rPr lang="sv-SE" dirty="0"/>
              <a:t>Klicka här för att ändra format</a:t>
            </a:r>
          </a:p>
        </p:txBody>
      </p:sp>
      <p:pic>
        <p:nvPicPr>
          <p:cNvPr id="7" name="Bildobjekt 6"/>
          <p:cNvPicPr>
            <a:picLocks noChangeAspect="1"/>
          </p:cNvPicPr>
          <p:nvPr userDrawn="1"/>
        </p:nvPicPr>
        <p:blipFill>
          <a:blip r:embed="rId7" cstate="print">
            <a:lum contrast="-20000"/>
            <a:extLst>
              <a:ext uri="{28A0092B-C50C-407E-A947-70E740481C1C}">
                <a14:useLocalDpi xmlns:a14="http://schemas.microsoft.com/office/drawing/2010/main" val="0"/>
              </a:ext>
            </a:extLst>
          </a:blip>
          <a:stretch>
            <a:fillRect/>
          </a:stretch>
        </p:blipFill>
        <p:spPr>
          <a:xfrm>
            <a:off x="10007667" y="5607977"/>
            <a:ext cx="1944053" cy="746760"/>
          </a:xfrm>
          <a:prstGeom prst="rect">
            <a:avLst/>
          </a:prstGeom>
        </p:spPr>
      </p:pic>
      <p:sp>
        <p:nvSpPr>
          <p:cNvPr id="9" name="Rektangel 8"/>
          <p:cNvSpPr/>
          <p:nvPr userDrawn="1"/>
        </p:nvSpPr>
        <p:spPr>
          <a:xfrm>
            <a:off x="0" y="6532510"/>
            <a:ext cx="12192000" cy="34200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text 2"/>
          <p:cNvSpPr>
            <a:spLocks noGrp="1"/>
          </p:cNvSpPr>
          <p:nvPr>
            <p:ph type="body" idx="1"/>
          </p:nvPr>
        </p:nvSpPr>
        <p:spPr>
          <a:xfrm>
            <a:off x="863999" y="1569719"/>
            <a:ext cx="10465200" cy="4251643"/>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p:txBody>
      </p:sp>
      <p:sp>
        <p:nvSpPr>
          <p:cNvPr id="4" name="Platshållare för datum 3"/>
          <p:cNvSpPr>
            <a:spLocks noGrp="1"/>
          </p:cNvSpPr>
          <p:nvPr>
            <p:ph type="dt" sz="half" idx="2"/>
          </p:nvPr>
        </p:nvSpPr>
        <p:spPr>
          <a:xfrm>
            <a:off x="10780736" y="6532878"/>
            <a:ext cx="720000" cy="365125"/>
          </a:xfrm>
          <a:prstGeom prst="rect">
            <a:avLst/>
          </a:prstGeom>
        </p:spPr>
        <p:txBody>
          <a:bodyPr vert="horz" lIns="91440" tIns="45720" rIns="91440" bIns="45720" rtlCol="0" anchor="ctr"/>
          <a:lstStyle>
            <a:lvl1pPr algn="l">
              <a:defRPr sz="900">
                <a:solidFill>
                  <a:schemeClr val="bg1"/>
                </a:solidFill>
                <a:latin typeface="+mj-lt"/>
              </a:defRPr>
            </a:lvl1pPr>
          </a:lstStyle>
          <a:p>
            <a:pPr algn="ctr"/>
            <a:fld id="{93979412-D361-406D-A194-319B192BD2D7}" type="datetimeFigureOut">
              <a:rPr lang="sv-SE" smtClean="0"/>
              <a:pPr algn="ctr"/>
              <a:t>2018-12-13</a:t>
            </a:fld>
            <a:endParaRPr lang="sv-SE" dirty="0"/>
          </a:p>
        </p:txBody>
      </p:sp>
      <p:sp>
        <p:nvSpPr>
          <p:cNvPr id="5" name="Platshållare för sidfot 4"/>
          <p:cNvSpPr>
            <a:spLocks noGrp="1"/>
          </p:cNvSpPr>
          <p:nvPr>
            <p:ph type="ftr" sz="quarter" idx="3"/>
          </p:nvPr>
        </p:nvSpPr>
        <p:spPr>
          <a:xfrm>
            <a:off x="6653823" y="6532878"/>
            <a:ext cx="4114800" cy="365125"/>
          </a:xfrm>
          <a:prstGeom prst="rect">
            <a:avLst/>
          </a:prstGeom>
        </p:spPr>
        <p:txBody>
          <a:bodyPr vert="horz" lIns="91440" tIns="45720" rIns="91440" bIns="45720" rtlCol="0" anchor="ctr"/>
          <a:lstStyle>
            <a:lvl1pPr algn="r">
              <a:defRPr sz="900" cap="all" baseline="0">
                <a:solidFill>
                  <a:schemeClr val="bg1"/>
                </a:solidFill>
                <a:latin typeface="+mj-lt"/>
              </a:defRPr>
            </a:lvl1pPr>
          </a:lstStyle>
          <a:p>
            <a:endParaRPr lang="sv-SE" dirty="0"/>
          </a:p>
        </p:txBody>
      </p:sp>
      <p:sp>
        <p:nvSpPr>
          <p:cNvPr id="6" name="Platshållare för bildnummer 5"/>
          <p:cNvSpPr>
            <a:spLocks noGrp="1"/>
          </p:cNvSpPr>
          <p:nvPr>
            <p:ph type="sldNum" sz="quarter" idx="4"/>
          </p:nvPr>
        </p:nvSpPr>
        <p:spPr>
          <a:xfrm>
            <a:off x="11519720" y="6532878"/>
            <a:ext cx="432000" cy="365125"/>
          </a:xfrm>
          <a:prstGeom prst="rect">
            <a:avLst/>
          </a:prstGeom>
        </p:spPr>
        <p:txBody>
          <a:bodyPr vert="horz" lIns="91440" tIns="45720" rIns="91440" bIns="45720" rtlCol="0" anchor="ctr"/>
          <a:lstStyle>
            <a:lvl1pPr algn="l">
              <a:defRPr sz="900">
                <a:solidFill>
                  <a:schemeClr val="bg1"/>
                </a:solidFill>
                <a:latin typeface="+mj-lt"/>
              </a:defRPr>
            </a:lvl1pPr>
          </a:lstStyle>
          <a:p>
            <a:fld id="{44A3E772-BA0E-440B-B6B8-BBE74D104596}" type="slidenum">
              <a:rPr lang="sv-SE" smtClean="0"/>
              <a:pPr/>
              <a:t>‹#›</a:t>
            </a:fld>
            <a:endParaRPr lang="sv-SE" dirty="0"/>
          </a:p>
        </p:txBody>
      </p:sp>
    </p:spTree>
    <p:extLst>
      <p:ext uri="{BB962C8B-B14F-4D97-AF65-F5344CB8AC3E}">
        <p14:creationId xmlns:p14="http://schemas.microsoft.com/office/powerpoint/2010/main" val="1548991592"/>
      </p:ext>
    </p:extLst>
  </p:cSld>
  <p:clrMap bg1="lt1" tx1="dk1" bg2="lt2" tx2="dk2" accent1="accent1" accent2="accent2" accent3="accent3" accent4="accent4" accent5="accent5" accent6="accent6" hlink="hlink" folHlink="folHlink"/>
  <p:sldLayoutIdLst>
    <p:sldLayoutId id="2147483662" r:id="rId1"/>
    <p:sldLayoutId id="2147483677" r:id="rId2"/>
    <p:sldLayoutId id="2147483664" r:id="rId3"/>
    <p:sldLayoutId id="2147483668" r:id="rId4"/>
    <p:sldLayoutId id="2147483669" r:id="rId5"/>
  </p:sldLayoutIdLst>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2000" indent="-252000" algn="l" defTabSz="914400" rtl="0" eaLnBrk="1" latinLnBrk="0" hangingPunct="1">
        <a:lnSpc>
          <a:spcPct val="110000"/>
        </a:lnSpc>
        <a:spcBef>
          <a:spcPts val="600"/>
        </a:spcBef>
        <a:buClr>
          <a:schemeClr val="accent1"/>
        </a:buClr>
        <a:buFont typeface="Wingdings" panose="05000000000000000000" pitchFamily="2" charset="2"/>
        <a:buChar char="§"/>
        <a:defRPr sz="2200" kern="1200">
          <a:solidFill>
            <a:schemeClr val="tx1"/>
          </a:solidFill>
          <a:latin typeface="+mn-lt"/>
          <a:ea typeface="+mn-ea"/>
          <a:cs typeface="+mn-cs"/>
        </a:defRPr>
      </a:lvl1pPr>
      <a:lvl2pPr marL="504000" indent="-252000" algn="l" defTabSz="914400" rtl="0" eaLnBrk="1" latinLnBrk="0" hangingPunct="1">
        <a:lnSpc>
          <a:spcPct val="110000"/>
        </a:lnSpc>
        <a:spcBef>
          <a:spcPts val="600"/>
        </a:spcBef>
        <a:buClr>
          <a:schemeClr val="tx1">
            <a:lumMod val="75000"/>
            <a:lumOff val="25000"/>
          </a:schemeClr>
        </a:buClr>
        <a:buFont typeface="Verdana" panose="020B0604030504040204" pitchFamily="34" charset="0"/>
        <a:buChar char="–"/>
        <a:defRPr sz="2000" kern="1200">
          <a:solidFill>
            <a:schemeClr val="tx1"/>
          </a:solidFill>
          <a:latin typeface="+mn-lt"/>
          <a:ea typeface="+mn-ea"/>
          <a:cs typeface="+mn-cs"/>
        </a:defRPr>
      </a:lvl2pPr>
      <a:lvl3pPr marL="756000" indent="-252000" algn="l" defTabSz="914400" rtl="0" eaLnBrk="1" latinLnBrk="0" hangingPunct="1">
        <a:lnSpc>
          <a:spcPct val="110000"/>
        </a:lnSpc>
        <a:spcBef>
          <a:spcPts val="600"/>
        </a:spcBef>
        <a:buClr>
          <a:schemeClr val="bg1">
            <a:lumMod val="50000"/>
          </a:schemeClr>
        </a:buClr>
        <a:buFont typeface="Wingdings" panose="05000000000000000000" pitchFamily="2" charset="2"/>
        <a:buChar char="§"/>
        <a:defRPr sz="2000" kern="1200">
          <a:solidFill>
            <a:schemeClr val="tx1"/>
          </a:solidFill>
          <a:latin typeface="+mn-lt"/>
          <a:ea typeface="+mn-ea"/>
          <a:cs typeface="+mn-cs"/>
        </a:defRPr>
      </a:lvl3pPr>
      <a:lvl4pPr marL="1008000" indent="-252000" algn="l" defTabSz="914400" rtl="0" eaLnBrk="1" latinLnBrk="0" hangingPunct="1">
        <a:lnSpc>
          <a:spcPct val="110000"/>
        </a:lnSpc>
        <a:spcBef>
          <a:spcPts val="600"/>
        </a:spcBef>
        <a:buClr>
          <a:schemeClr val="tx1">
            <a:lumMod val="75000"/>
            <a:lumOff val="25000"/>
          </a:schemeClr>
        </a:buClr>
        <a:buFont typeface="Verdana" panose="020B0604030504040204" pitchFamily="34" charset="0"/>
        <a:buChar char="–"/>
        <a:defRPr sz="2000" kern="1200">
          <a:solidFill>
            <a:schemeClr val="tx1"/>
          </a:solidFill>
          <a:latin typeface="+mn-lt"/>
          <a:ea typeface="+mn-ea"/>
          <a:cs typeface="+mn-cs"/>
        </a:defRPr>
      </a:lvl4pPr>
      <a:lvl5pPr marL="252000" indent="-252000" algn="l" defTabSz="914400" rtl="0" eaLnBrk="1" latinLnBrk="0" hangingPunct="1">
        <a:lnSpc>
          <a:spcPct val="110000"/>
        </a:lnSpc>
        <a:spcBef>
          <a:spcPts val="600"/>
        </a:spcBef>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Samverkansavtalet - nuläge</a:t>
            </a:r>
          </a:p>
        </p:txBody>
      </p:sp>
      <p:sp>
        <p:nvSpPr>
          <p:cNvPr id="3" name="Platshållare för innehåll 2"/>
          <p:cNvSpPr>
            <a:spLocks noGrp="1"/>
          </p:cNvSpPr>
          <p:nvPr>
            <p:ph idx="1"/>
          </p:nvPr>
        </p:nvSpPr>
        <p:spPr/>
        <p:txBody>
          <a:bodyPr/>
          <a:lstStyle/>
          <a:p>
            <a:r>
              <a:rPr lang="sv-SE" dirty="0"/>
              <a:t>Nutritionsbilagan – Fredagsgruppen fått analys och beslutat att den inte behövs däremot ett uppdrag till grupp att arbeta med regelverk för remittering till dietistmottagningen, förskrivardirektiv för nutritionsprodukter och inventera behov av kompetens kring nutritionsbehandling.  </a:t>
            </a:r>
          </a:p>
          <a:p>
            <a:r>
              <a:rPr lang="sv-SE" dirty="0"/>
              <a:t>Avancerad vård i hemmet – olika tolkningar – behov av bilaga ”</a:t>
            </a:r>
            <a:r>
              <a:rPr lang="sv-SE" dirty="0" err="1"/>
              <a:t>spec.vård</a:t>
            </a:r>
            <a:r>
              <a:rPr lang="sv-SE" dirty="0"/>
              <a:t>” ?</a:t>
            </a:r>
          </a:p>
          <a:p>
            <a:r>
              <a:rPr lang="sv-SE" dirty="0" err="1"/>
              <a:t>Losus</a:t>
            </a:r>
            <a:r>
              <a:rPr lang="sv-SE" dirty="0"/>
              <a:t>-bilaga – ska göras om till fristående överenskommelse – tidplan 190401</a:t>
            </a:r>
          </a:p>
          <a:p>
            <a:r>
              <a:rPr lang="sv-SE" dirty="0"/>
              <a:t>Link2 införandet pågår</a:t>
            </a:r>
          </a:p>
          <a:p>
            <a:r>
              <a:rPr lang="sv-SE" dirty="0"/>
              <a:t>Uppföljning via enkät till personal – pågår</a:t>
            </a:r>
          </a:p>
          <a:p>
            <a:r>
              <a:rPr lang="sv-SE" dirty="0"/>
              <a:t>Uppföljning av patienternas synpunkter ska göras, diskuterar formen</a:t>
            </a:r>
          </a:p>
          <a:p>
            <a:pPr marL="0" indent="0">
              <a:buNone/>
            </a:pPr>
            <a:endParaRPr lang="sv-SE" dirty="0"/>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1340538214"/>
      </p:ext>
    </p:extLst>
  </p:cSld>
  <p:clrMapOvr>
    <a:masterClrMapping/>
  </p:clrMapOvr>
</p:sld>
</file>

<file path=ppt/theme/theme1.xml><?xml version="1.0" encoding="utf-8"?>
<a:theme xmlns:a="http://schemas.openxmlformats.org/drawingml/2006/main" name="RJH">
  <a:themeElements>
    <a:clrScheme name="Region JH-0416">
      <a:dk1>
        <a:srgbClr val="000000"/>
      </a:dk1>
      <a:lt1>
        <a:srgbClr val="FFFFFF"/>
      </a:lt1>
      <a:dk2>
        <a:srgbClr val="A59C94"/>
      </a:dk2>
      <a:lt2>
        <a:srgbClr val="FFFFFF"/>
      </a:lt2>
      <a:accent1>
        <a:srgbClr val="97D700"/>
      </a:accent1>
      <a:accent2>
        <a:srgbClr val="E6F0F9"/>
      </a:accent2>
      <a:accent3>
        <a:srgbClr val="1C1C1C"/>
      </a:accent3>
      <a:accent4>
        <a:srgbClr val="BFB8AF"/>
      </a:accent4>
      <a:accent5>
        <a:srgbClr val="4E801F"/>
      </a:accent5>
      <a:accent6>
        <a:srgbClr val="96C0E6"/>
      </a:accent6>
      <a:hlink>
        <a:srgbClr val="000000"/>
      </a:hlink>
      <a:folHlink>
        <a:srgbClr val="7F746B"/>
      </a:folHlink>
    </a:clrScheme>
    <a:fontScheme name="RJH - Rubrik Arial Narrow -  Bröd Arial">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PT_RJH_mall_anpassade färger.pptx" id="{95C4B7E5-F834-4063-B622-10F4EB466DD8}" vid="{5504849E-FC1A-493C-ADCA-5C793ED58A5E}"/>
    </a:ext>
  </a:extLst>
</a:theme>
</file>

<file path=docProps/app.xml><?xml version="1.0" encoding="utf-8"?>
<Properties xmlns="http://schemas.openxmlformats.org/officeDocument/2006/extended-properties" xmlns:vt="http://schemas.openxmlformats.org/officeDocument/2006/docPropsVTypes">
  <Template>blank</Template>
  <TotalTime>14</TotalTime>
  <Words>86</Words>
  <Application>Microsoft Office PowerPoint</Application>
  <PresentationFormat>Bredbild</PresentationFormat>
  <Paragraphs>10</Paragraphs>
  <Slides>1</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vt:i4>
      </vt:variant>
    </vt:vector>
  </HeadingPairs>
  <TitlesOfParts>
    <vt:vector size="6" baseType="lpstr">
      <vt:lpstr>Arial</vt:lpstr>
      <vt:lpstr>Arial Narrow</vt:lpstr>
      <vt:lpstr>Verdana</vt:lpstr>
      <vt:lpstr>Wingdings</vt:lpstr>
      <vt:lpstr>RJH</vt:lpstr>
      <vt:lpstr>Samverkansavtalet - nuläge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Samverkansavtalet - nuläge</dc:title>
  <dc:creator>Ingela Jönsson</dc:creator>
  <cp:lastModifiedBy>Kerstin Lejonklou</cp:lastModifiedBy>
  <cp:revision>4</cp:revision>
  <dcterms:created xsi:type="dcterms:W3CDTF">2018-12-13T15:46:52Z</dcterms:created>
  <dcterms:modified xsi:type="dcterms:W3CDTF">2018-12-13T16:14:34Z</dcterms:modified>
</cp:coreProperties>
</file>