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70" r:id="rId4"/>
    <p:sldId id="26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64A70B"/>
    <a:srgbClr val="97D700"/>
    <a:srgbClr val="D539B5"/>
    <a:srgbClr val="000000"/>
    <a:srgbClr val="4B7D08"/>
    <a:srgbClr val="42194E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3AF4BF4-7658-4682-972D-EF3CDB27B4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965325A-FC00-4404-BE19-E1F252C0AE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B459A-EEA5-4751-BC70-ADB6733DB9D1}" type="datetimeFigureOut">
              <a:rPr lang="sv-SE" smtClean="0"/>
              <a:t>2020-02-13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34E04E1-8D27-44B4-8902-2E1D60C770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9790F00-737F-4D99-99EF-A1C12B6112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DC1FD-DEFC-42F5-B11E-4D83F5AD2D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1919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8C7CE-5982-42D2-99F5-0682FC615842}" type="datetimeFigureOut">
              <a:rPr lang="sv-SE" smtClean="0"/>
              <a:t>2020-02-13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F57A0-9378-49EB-8233-B6F79640F3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890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ättssid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1AF73A5-4AC4-4422-B8BC-0A4B196DADB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9577" y="-44448"/>
            <a:ext cx="12211102" cy="5484316"/>
          </a:xfrm>
          <a:custGeom>
            <a:avLst/>
            <a:gdLst>
              <a:gd name="connsiteX0" fmla="*/ 0 w 12192000"/>
              <a:gd name="connsiteY0" fmla="*/ 0 h 5535613"/>
              <a:gd name="connsiteX1" fmla="*/ 11269379 w 12192000"/>
              <a:gd name="connsiteY1" fmla="*/ 0 h 5535613"/>
              <a:gd name="connsiteX2" fmla="*/ 12192000 w 12192000"/>
              <a:gd name="connsiteY2" fmla="*/ 922621 h 5535613"/>
              <a:gd name="connsiteX3" fmla="*/ 12192000 w 12192000"/>
              <a:gd name="connsiteY3" fmla="*/ 5535613 h 5535613"/>
              <a:gd name="connsiteX4" fmla="*/ 0 w 12192000"/>
              <a:gd name="connsiteY4" fmla="*/ 5535613 h 5535613"/>
              <a:gd name="connsiteX5" fmla="*/ 0 w 12192000"/>
              <a:gd name="connsiteY5" fmla="*/ 0 h 5535613"/>
              <a:gd name="connsiteX0" fmla="*/ 0 w 12212354"/>
              <a:gd name="connsiteY0" fmla="*/ 0 h 5535613"/>
              <a:gd name="connsiteX1" fmla="*/ 12212354 w 12212354"/>
              <a:gd name="connsiteY1" fmla="*/ 28575 h 5535613"/>
              <a:gd name="connsiteX2" fmla="*/ 12192000 w 12212354"/>
              <a:gd name="connsiteY2" fmla="*/ 922621 h 5535613"/>
              <a:gd name="connsiteX3" fmla="*/ 12192000 w 12212354"/>
              <a:gd name="connsiteY3" fmla="*/ 5535613 h 5535613"/>
              <a:gd name="connsiteX4" fmla="*/ 0 w 12212354"/>
              <a:gd name="connsiteY4" fmla="*/ 5535613 h 5535613"/>
              <a:gd name="connsiteX5" fmla="*/ 0 w 12212354"/>
              <a:gd name="connsiteY5" fmla="*/ 0 h 5535613"/>
              <a:gd name="connsiteX0" fmla="*/ 9525 w 12221879"/>
              <a:gd name="connsiteY0" fmla="*/ 0 h 5535613"/>
              <a:gd name="connsiteX1" fmla="*/ 12221879 w 12221879"/>
              <a:gd name="connsiteY1" fmla="*/ 28575 h 5535613"/>
              <a:gd name="connsiteX2" fmla="*/ 12201525 w 12221879"/>
              <a:gd name="connsiteY2" fmla="*/ 922621 h 5535613"/>
              <a:gd name="connsiteX3" fmla="*/ 12201525 w 12221879"/>
              <a:gd name="connsiteY3" fmla="*/ 5535613 h 5535613"/>
              <a:gd name="connsiteX4" fmla="*/ 0 w 12221879"/>
              <a:gd name="connsiteY4" fmla="*/ 5211763 h 5535613"/>
              <a:gd name="connsiteX5" fmla="*/ 9525 w 12221879"/>
              <a:gd name="connsiteY5" fmla="*/ 0 h 5535613"/>
              <a:gd name="connsiteX0" fmla="*/ 9525 w 12221879"/>
              <a:gd name="connsiteY0" fmla="*/ 0 h 5535613"/>
              <a:gd name="connsiteX1" fmla="*/ 12221879 w 12221879"/>
              <a:gd name="connsiteY1" fmla="*/ 28575 h 5535613"/>
              <a:gd name="connsiteX2" fmla="*/ 12201525 w 12221879"/>
              <a:gd name="connsiteY2" fmla="*/ 922621 h 5535613"/>
              <a:gd name="connsiteX3" fmla="*/ 12201525 w 12221879"/>
              <a:gd name="connsiteY3" fmla="*/ 5535613 h 5535613"/>
              <a:gd name="connsiteX4" fmla="*/ 0 w 12221879"/>
              <a:gd name="connsiteY4" fmla="*/ 5211763 h 5535613"/>
              <a:gd name="connsiteX5" fmla="*/ 9525 w 12221879"/>
              <a:gd name="connsiteY5" fmla="*/ 0 h 5535613"/>
              <a:gd name="connsiteX0" fmla="*/ 9525 w 12221879"/>
              <a:gd name="connsiteY0" fmla="*/ 0 h 5211763"/>
              <a:gd name="connsiteX1" fmla="*/ 12221879 w 12221879"/>
              <a:gd name="connsiteY1" fmla="*/ 28575 h 5211763"/>
              <a:gd name="connsiteX2" fmla="*/ 12201525 w 12221879"/>
              <a:gd name="connsiteY2" fmla="*/ 922621 h 5211763"/>
              <a:gd name="connsiteX3" fmla="*/ 12182475 w 12221879"/>
              <a:gd name="connsiteY3" fmla="*/ 4840288 h 5211763"/>
              <a:gd name="connsiteX4" fmla="*/ 0 w 12221879"/>
              <a:gd name="connsiteY4" fmla="*/ 5211763 h 5211763"/>
              <a:gd name="connsiteX5" fmla="*/ 9525 w 12221879"/>
              <a:gd name="connsiteY5" fmla="*/ 0 h 5211763"/>
              <a:gd name="connsiteX0" fmla="*/ 9525 w 12221879"/>
              <a:gd name="connsiteY0" fmla="*/ 0 h 5620075"/>
              <a:gd name="connsiteX1" fmla="*/ 12221879 w 12221879"/>
              <a:gd name="connsiteY1" fmla="*/ 28575 h 5620075"/>
              <a:gd name="connsiteX2" fmla="*/ 12201525 w 12221879"/>
              <a:gd name="connsiteY2" fmla="*/ 922621 h 5620075"/>
              <a:gd name="connsiteX3" fmla="*/ 12182475 w 12221879"/>
              <a:gd name="connsiteY3" fmla="*/ 4840288 h 5620075"/>
              <a:gd name="connsiteX4" fmla="*/ 0 w 12221879"/>
              <a:gd name="connsiteY4" fmla="*/ 5211763 h 5620075"/>
              <a:gd name="connsiteX5" fmla="*/ 9525 w 12221879"/>
              <a:gd name="connsiteY5" fmla="*/ 0 h 5620075"/>
              <a:gd name="connsiteX0" fmla="*/ 9525 w 12221879"/>
              <a:gd name="connsiteY0" fmla="*/ 0 h 5880568"/>
              <a:gd name="connsiteX1" fmla="*/ 12221879 w 12221879"/>
              <a:gd name="connsiteY1" fmla="*/ 28575 h 5880568"/>
              <a:gd name="connsiteX2" fmla="*/ 12201525 w 12221879"/>
              <a:gd name="connsiteY2" fmla="*/ 922621 h 5880568"/>
              <a:gd name="connsiteX3" fmla="*/ 12201525 w 12221879"/>
              <a:gd name="connsiteY3" fmla="*/ 5202238 h 5880568"/>
              <a:gd name="connsiteX4" fmla="*/ 0 w 12221879"/>
              <a:gd name="connsiteY4" fmla="*/ 5211763 h 5880568"/>
              <a:gd name="connsiteX5" fmla="*/ 9525 w 12221879"/>
              <a:gd name="connsiteY5" fmla="*/ 0 h 5880568"/>
              <a:gd name="connsiteX0" fmla="*/ 9525 w 12221879"/>
              <a:gd name="connsiteY0" fmla="*/ 0 h 5555146"/>
              <a:gd name="connsiteX1" fmla="*/ 12221879 w 12221879"/>
              <a:gd name="connsiteY1" fmla="*/ 28575 h 5555146"/>
              <a:gd name="connsiteX2" fmla="*/ 12201525 w 12221879"/>
              <a:gd name="connsiteY2" fmla="*/ 922621 h 5555146"/>
              <a:gd name="connsiteX3" fmla="*/ 12201525 w 12221879"/>
              <a:gd name="connsiteY3" fmla="*/ 5202238 h 5555146"/>
              <a:gd name="connsiteX4" fmla="*/ 0 w 12221879"/>
              <a:gd name="connsiteY4" fmla="*/ 5211763 h 5555146"/>
              <a:gd name="connsiteX5" fmla="*/ 9525 w 12221879"/>
              <a:gd name="connsiteY5" fmla="*/ 0 h 5555146"/>
              <a:gd name="connsiteX0" fmla="*/ 9525 w 12221879"/>
              <a:gd name="connsiteY0" fmla="*/ 0 h 5679268"/>
              <a:gd name="connsiteX1" fmla="*/ 12221879 w 12221879"/>
              <a:gd name="connsiteY1" fmla="*/ 28575 h 5679268"/>
              <a:gd name="connsiteX2" fmla="*/ 12201525 w 12221879"/>
              <a:gd name="connsiteY2" fmla="*/ 922621 h 5679268"/>
              <a:gd name="connsiteX3" fmla="*/ 12201525 w 12221879"/>
              <a:gd name="connsiteY3" fmla="*/ 5202238 h 5679268"/>
              <a:gd name="connsiteX4" fmla="*/ 0 w 12221879"/>
              <a:gd name="connsiteY4" fmla="*/ 5211763 h 5679268"/>
              <a:gd name="connsiteX5" fmla="*/ 9525 w 12221879"/>
              <a:gd name="connsiteY5" fmla="*/ 0 h 5679268"/>
              <a:gd name="connsiteX0" fmla="*/ 9525 w 12221879"/>
              <a:gd name="connsiteY0" fmla="*/ 0 h 5655746"/>
              <a:gd name="connsiteX1" fmla="*/ 12221879 w 12221879"/>
              <a:gd name="connsiteY1" fmla="*/ 28575 h 5655746"/>
              <a:gd name="connsiteX2" fmla="*/ 12201525 w 12221879"/>
              <a:gd name="connsiteY2" fmla="*/ 922621 h 5655746"/>
              <a:gd name="connsiteX3" fmla="*/ 12201525 w 12221879"/>
              <a:gd name="connsiteY3" fmla="*/ 5164138 h 5655746"/>
              <a:gd name="connsiteX4" fmla="*/ 0 w 12221879"/>
              <a:gd name="connsiteY4" fmla="*/ 5211763 h 5655746"/>
              <a:gd name="connsiteX5" fmla="*/ 9525 w 12221879"/>
              <a:gd name="connsiteY5" fmla="*/ 0 h 5655746"/>
              <a:gd name="connsiteX0" fmla="*/ 9525 w 12221879"/>
              <a:gd name="connsiteY0" fmla="*/ 0 h 5615994"/>
              <a:gd name="connsiteX1" fmla="*/ 12221879 w 12221879"/>
              <a:gd name="connsiteY1" fmla="*/ 28575 h 5615994"/>
              <a:gd name="connsiteX2" fmla="*/ 12201525 w 12221879"/>
              <a:gd name="connsiteY2" fmla="*/ 922621 h 5615994"/>
              <a:gd name="connsiteX3" fmla="*/ 12201525 w 12221879"/>
              <a:gd name="connsiteY3" fmla="*/ 5164138 h 5615994"/>
              <a:gd name="connsiteX4" fmla="*/ 0 w 12221879"/>
              <a:gd name="connsiteY4" fmla="*/ 5211763 h 5615994"/>
              <a:gd name="connsiteX5" fmla="*/ 9525 w 12221879"/>
              <a:gd name="connsiteY5" fmla="*/ 0 h 5615994"/>
              <a:gd name="connsiteX0" fmla="*/ 9525 w 12221879"/>
              <a:gd name="connsiteY0" fmla="*/ 0 h 5647897"/>
              <a:gd name="connsiteX1" fmla="*/ 12221879 w 12221879"/>
              <a:gd name="connsiteY1" fmla="*/ 28575 h 5647897"/>
              <a:gd name="connsiteX2" fmla="*/ 12201525 w 12221879"/>
              <a:gd name="connsiteY2" fmla="*/ 922621 h 5647897"/>
              <a:gd name="connsiteX3" fmla="*/ 12201525 w 12221879"/>
              <a:gd name="connsiteY3" fmla="*/ 5164138 h 5647897"/>
              <a:gd name="connsiteX4" fmla="*/ 0 w 12221879"/>
              <a:gd name="connsiteY4" fmla="*/ 5211763 h 5647897"/>
              <a:gd name="connsiteX5" fmla="*/ 9525 w 12221879"/>
              <a:gd name="connsiteY5" fmla="*/ 0 h 5647897"/>
              <a:gd name="connsiteX0" fmla="*/ 9525 w 12221879"/>
              <a:gd name="connsiteY0" fmla="*/ 0 h 5602778"/>
              <a:gd name="connsiteX1" fmla="*/ 12221879 w 12221879"/>
              <a:gd name="connsiteY1" fmla="*/ 28575 h 5602778"/>
              <a:gd name="connsiteX2" fmla="*/ 12201525 w 12221879"/>
              <a:gd name="connsiteY2" fmla="*/ 922621 h 5602778"/>
              <a:gd name="connsiteX3" fmla="*/ 12201525 w 12221879"/>
              <a:gd name="connsiteY3" fmla="*/ 5164138 h 5602778"/>
              <a:gd name="connsiteX4" fmla="*/ 0 w 12221879"/>
              <a:gd name="connsiteY4" fmla="*/ 5211763 h 5602778"/>
              <a:gd name="connsiteX5" fmla="*/ 9525 w 12221879"/>
              <a:gd name="connsiteY5" fmla="*/ 0 h 5602778"/>
              <a:gd name="connsiteX0" fmla="*/ 2381 w 12214735"/>
              <a:gd name="connsiteY0" fmla="*/ 0 h 5594965"/>
              <a:gd name="connsiteX1" fmla="*/ 12214735 w 12214735"/>
              <a:gd name="connsiteY1" fmla="*/ 28575 h 5594965"/>
              <a:gd name="connsiteX2" fmla="*/ 12194381 w 12214735"/>
              <a:gd name="connsiteY2" fmla="*/ 922621 h 5594965"/>
              <a:gd name="connsiteX3" fmla="*/ 12194381 w 12214735"/>
              <a:gd name="connsiteY3" fmla="*/ 5164138 h 5594965"/>
              <a:gd name="connsiteX4" fmla="*/ 0 w 12214735"/>
              <a:gd name="connsiteY4" fmla="*/ 5195095 h 5594965"/>
              <a:gd name="connsiteX5" fmla="*/ 2381 w 12214735"/>
              <a:gd name="connsiteY5" fmla="*/ 0 h 5594965"/>
              <a:gd name="connsiteX0" fmla="*/ 2381 w 12214735"/>
              <a:gd name="connsiteY0" fmla="*/ 0 h 5613225"/>
              <a:gd name="connsiteX1" fmla="*/ 12214735 w 12214735"/>
              <a:gd name="connsiteY1" fmla="*/ 28575 h 5613225"/>
              <a:gd name="connsiteX2" fmla="*/ 12194381 w 12214735"/>
              <a:gd name="connsiteY2" fmla="*/ 922621 h 5613225"/>
              <a:gd name="connsiteX3" fmla="*/ 12194381 w 12214735"/>
              <a:gd name="connsiteY3" fmla="*/ 5197476 h 5613225"/>
              <a:gd name="connsiteX4" fmla="*/ 0 w 12214735"/>
              <a:gd name="connsiteY4" fmla="*/ 5195095 h 5613225"/>
              <a:gd name="connsiteX5" fmla="*/ 2381 w 12214735"/>
              <a:gd name="connsiteY5" fmla="*/ 0 h 5613225"/>
              <a:gd name="connsiteX0" fmla="*/ 2381 w 12214735"/>
              <a:gd name="connsiteY0" fmla="*/ 0 h 5620901"/>
              <a:gd name="connsiteX1" fmla="*/ 12214735 w 12214735"/>
              <a:gd name="connsiteY1" fmla="*/ 28575 h 5620901"/>
              <a:gd name="connsiteX2" fmla="*/ 12194381 w 12214735"/>
              <a:gd name="connsiteY2" fmla="*/ 922621 h 5620901"/>
              <a:gd name="connsiteX3" fmla="*/ 12194381 w 12214735"/>
              <a:gd name="connsiteY3" fmla="*/ 5197476 h 5620901"/>
              <a:gd name="connsiteX4" fmla="*/ 0 w 12214735"/>
              <a:gd name="connsiteY4" fmla="*/ 5195095 h 5620901"/>
              <a:gd name="connsiteX5" fmla="*/ 2381 w 12214735"/>
              <a:gd name="connsiteY5" fmla="*/ 0 h 5620901"/>
              <a:gd name="connsiteX0" fmla="*/ 2381 w 12214735"/>
              <a:gd name="connsiteY0" fmla="*/ 0 h 5624943"/>
              <a:gd name="connsiteX1" fmla="*/ 12214735 w 12214735"/>
              <a:gd name="connsiteY1" fmla="*/ 28575 h 5624943"/>
              <a:gd name="connsiteX2" fmla="*/ 12194381 w 12214735"/>
              <a:gd name="connsiteY2" fmla="*/ 922621 h 5624943"/>
              <a:gd name="connsiteX3" fmla="*/ 12194381 w 12214735"/>
              <a:gd name="connsiteY3" fmla="*/ 5204620 h 5624943"/>
              <a:gd name="connsiteX4" fmla="*/ 0 w 12214735"/>
              <a:gd name="connsiteY4" fmla="*/ 5195095 h 5624943"/>
              <a:gd name="connsiteX5" fmla="*/ 2381 w 12214735"/>
              <a:gd name="connsiteY5" fmla="*/ 0 h 5624943"/>
              <a:gd name="connsiteX0" fmla="*/ 4763 w 12217117"/>
              <a:gd name="connsiteY0" fmla="*/ 0 h 5629086"/>
              <a:gd name="connsiteX1" fmla="*/ 12217117 w 12217117"/>
              <a:gd name="connsiteY1" fmla="*/ 28575 h 5629086"/>
              <a:gd name="connsiteX2" fmla="*/ 12196763 w 12217117"/>
              <a:gd name="connsiteY2" fmla="*/ 922621 h 5629086"/>
              <a:gd name="connsiteX3" fmla="*/ 12196763 w 12217117"/>
              <a:gd name="connsiteY3" fmla="*/ 5204620 h 5629086"/>
              <a:gd name="connsiteX4" fmla="*/ 0 w 12217117"/>
              <a:gd name="connsiteY4" fmla="*/ 5204620 h 5629086"/>
              <a:gd name="connsiteX5" fmla="*/ 4763 w 12217117"/>
              <a:gd name="connsiteY5" fmla="*/ 0 h 5629086"/>
              <a:gd name="connsiteX0" fmla="*/ 4763 w 12217117"/>
              <a:gd name="connsiteY0" fmla="*/ 0 h 5632348"/>
              <a:gd name="connsiteX1" fmla="*/ 12217117 w 12217117"/>
              <a:gd name="connsiteY1" fmla="*/ 28575 h 5632348"/>
              <a:gd name="connsiteX2" fmla="*/ 12196763 w 12217117"/>
              <a:gd name="connsiteY2" fmla="*/ 922621 h 5632348"/>
              <a:gd name="connsiteX3" fmla="*/ 12196763 w 12217117"/>
              <a:gd name="connsiteY3" fmla="*/ 5204620 h 5632348"/>
              <a:gd name="connsiteX4" fmla="*/ 0 w 12217117"/>
              <a:gd name="connsiteY4" fmla="*/ 5204620 h 5632348"/>
              <a:gd name="connsiteX5" fmla="*/ 4763 w 12217117"/>
              <a:gd name="connsiteY5" fmla="*/ 0 h 5632348"/>
              <a:gd name="connsiteX0" fmla="*/ 4763 w 12198067"/>
              <a:gd name="connsiteY0" fmla="*/ 9525 h 5641873"/>
              <a:gd name="connsiteX1" fmla="*/ 12198067 w 12198067"/>
              <a:gd name="connsiteY1" fmla="*/ 0 h 5641873"/>
              <a:gd name="connsiteX2" fmla="*/ 12196763 w 12198067"/>
              <a:gd name="connsiteY2" fmla="*/ 932146 h 5641873"/>
              <a:gd name="connsiteX3" fmla="*/ 12196763 w 12198067"/>
              <a:gd name="connsiteY3" fmla="*/ 5214145 h 5641873"/>
              <a:gd name="connsiteX4" fmla="*/ 0 w 12198067"/>
              <a:gd name="connsiteY4" fmla="*/ 5214145 h 5641873"/>
              <a:gd name="connsiteX5" fmla="*/ 4763 w 12198067"/>
              <a:gd name="connsiteY5" fmla="*/ 9525 h 5641873"/>
              <a:gd name="connsiteX0" fmla="*/ 68 w 12202897"/>
              <a:gd name="connsiteY0" fmla="*/ 0 h 5660923"/>
              <a:gd name="connsiteX1" fmla="*/ 12202897 w 12202897"/>
              <a:gd name="connsiteY1" fmla="*/ 19050 h 5660923"/>
              <a:gd name="connsiteX2" fmla="*/ 12201593 w 12202897"/>
              <a:gd name="connsiteY2" fmla="*/ 951196 h 5660923"/>
              <a:gd name="connsiteX3" fmla="*/ 12201593 w 12202897"/>
              <a:gd name="connsiteY3" fmla="*/ 5233195 h 5660923"/>
              <a:gd name="connsiteX4" fmla="*/ 4830 w 12202897"/>
              <a:gd name="connsiteY4" fmla="*/ 5233195 h 5660923"/>
              <a:gd name="connsiteX5" fmla="*/ 68 w 12202897"/>
              <a:gd name="connsiteY5" fmla="*/ 0 h 5660923"/>
              <a:gd name="connsiteX0" fmla="*/ 68 w 12211118"/>
              <a:gd name="connsiteY0" fmla="*/ 0 h 5417291"/>
              <a:gd name="connsiteX1" fmla="*/ 12202897 w 12211118"/>
              <a:gd name="connsiteY1" fmla="*/ 19050 h 5417291"/>
              <a:gd name="connsiteX2" fmla="*/ 12201593 w 12211118"/>
              <a:gd name="connsiteY2" fmla="*/ 951196 h 5417291"/>
              <a:gd name="connsiteX3" fmla="*/ 12211118 w 12211118"/>
              <a:gd name="connsiteY3" fmla="*/ 4528345 h 5417291"/>
              <a:gd name="connsiteX4" fmla="*/ 4830 w 12211118"/>
              <a:gd name="connsiteY4" fmla="*/ 5233195 h 5417291"/>
              <a:gd name="connsiteX5" fmla="*/ 68 w 12211118"/>
              <a:gd name="connsiteY5" fmla="*/ 0 h 5417291"/>
              <a:gd name="connsiteX0" fmla="*/ 68 w 12211118"/>
              <a:gd name="connsiteY0" fmla="*/ 0 h 5463348"/>
              <a:gd name="connsiteX1" fmla="*/ 12202897 w 12211118"/>
              <a:gd name="connsiteY1" fmla="*/ 19050 h 5463348"/>
              <a:gd name="connsiteX2" fmla="*/ 12201593 w 12211118"/>
              <a:gd name="connsiteY2" fmla="*/ 951196 h 5463348"/>
              <a:gd name="connsiteX3" fmla="*/ 12211118 w 12211118"/>
              <a:gd name="connsiteY3" fmla="*/ 4528345 h 5463348"/>
              <a:gd name="connsiteX4" fmla="*/ 4830 w 12211118"/>
              <a:gd name="connsiteY4" fmla="*/ 5233195 h 5463348"/>
              <a:gd name="connsiteX5" fmla="*/ 68 w 12211118"/>
              <a:gd name="connsiteY5" fmla="*/ 0 h 5463348"/>
              <a:gd name="connsiteX0" fmla="*/ 68 w 12211118"/>
              <a:gd name="connsiteY0" fmla="*/ 0 h 5501433"/>
              <a:gd name="connsiteX1" fmla="*/ 12202897 w 12211118"/>
              <a:gd name="connsiteY1" fmla="*/ 19050 h 5501433"/>
              <a:gd name="connsiteX2" fmla="*/ 12201593 w 12211118"/>
              <a:gd name="connsiteY2" fmla="*/ 951196 h 5501433"/>
              <a:gd name="connsiteX3" fmla="*/ 12211118 w 12211118"/>
              <a:gd name="connsiteY3" fmla="*/ 4528345 h 5501433"/>
              <a:gd name="connsiteX4" fmla="*/ 4830 w 12211118"/>
              <a:gd name="connsiteY4" fmla="*/ 5233195 h 5501433"/>
              <a:gd name="connsiteX5" fmla="*/ 68 w 12211118"/>
              <a:gd name="connsiteY5" fmla="*/ 0 h 5501433"/>
              <a:gd name="connsiteX0" fmla="*/ 68 w 12211118"/>
              <a:gd name="connsiteY0" fmla="*/ 0 h 5501433"/>
              <a:gd name="connsiteX1" fmla="*/ 12202897 w 12211118"/>
              <a:gd name="connsiteY1" fmla="*/ 19050 h 5501433"/>
              <a:gd name="connsiteX2" fmla="*/ 12201593 w 12211118"/>
              <a:gd name="connsiteY2" fmla="*/ 951196 h 5501433"/>
              <a:gd name="connsiteX3" fmla="*/ 12211118 w 12211118"/>
              <a:gd name="connsiteY3" fmla="*/ 4528345 h 5501433"/>
              <a:gd name="connsiteX4" fmla="*/ 4830 w 12211118"/>
              <a:gd name="connsiteY4" fmla="*/ 5233195 h 5501433"/>
              <a:gd name="connsiteX5" fmla="*/ 68 w 12211118"/>
              <a:gd name="connsiteY5" fmla="*/ 0 h 5501433"/>
              <a:gd name="connsiteX0" fmla="*/ 52 w 12211102"/>
              <a:gd name="connsiteY0" fmla="*/ 0 h 5496081"/>
              <a:gd name="connsiteX1" fmla="*/ 12202881 w 12211102"/>
              <a:gd name="connsiteY1" fmla="*/ 19050 h 5496081"/>
              <a:gd name="connsiteX2" fmla="*/ 12201577 w 12211102"/>
              <a:gd name="connsiteY2" fmla="*/ 951196 h 5496081"/>
              <a:gd name="connsiteX3" fmla="*/ 12211102 w 12211102"/>
              <a:gd name="connsiteY3" fmla="*/ 4528345 h 5496081"/>
              <a:gd name="connsiteX4" fmla="*/ 7195 w 12211102"/>
              <a:gd name="connsiteY4" fmla="*/ 5226051 h 5496081"/>
              <a:gd name="connsiteX5" fmla="*/ 52 w 12211102"/>
              <a:gd name="connsiteY5" fmla="*/ 0 h 5496081"/>
              <a:gd name="connsiteX0" fmla="*/ 52 w 12211102"/>
              <a:gd name="connsiteY0" fmla="*/ 0 h 5547066"/>
              <a:gd name="connsiteX1" fmla="*/ 12202881 w 12211102"/>
              <a:gd name="connsiteY1" fmla="*/ 19050 h 5547066"/>
              <a:gd name="connsiteX2" fmla="*/ 12201577 w 12211102"/>
              <a:gd name="connsiteY2" fmla="*/ 951196 h 5547066"/>
              <a:gd name="connsiteX3" fmla="*/ 12211102 w 12211102"/>
              <a:gd name="connsiteY3" fmla="*/ 4528345 h 5547066"/>
              <a:gd name="connsiteX4" fmla="*/ 7195 w 12211102"/>
              <a:gd name="connsiteY4" fmla="*/ 5226051 h 5547066"/>
              <a:gd name="connsiteX5" fmla="*/ 52 w 12211102"/>
              <a:gd name="connsiteY5" fmla="*/ 0 h 5547066"/>
              <a:gd name="connsiteX0" fmla="*/ 52 w 12211102"/>
              <a:gd name="connsiteY0" fmla="*/ 0 h 5492888"/>
              <a:gd name="connsiteX1" fmla="*/ 12202881 w 12211102"/>
              <a:gd name="connsiteY1" fmla="*/ 19050 h 5492888"/>
              <a:gd name="connsiteX2" fmla="*/ 12201577 w 12211102"/>
              <a:gd name="connsiteY2" fmla="*/ 951196 h 5492888"/>
              <a:gd name="connsiteX3" fmla="*/ 12211102 w 12211102"/>
              <a:gd name="connsiteY3" fmla="*/ 4528345 h 5492888"/>
              <a:gd name="connsiteX4" fmla="*/ 7195 w 12211102"/>
              <a:gd name="connsiteY4" fmla="*/ 5226051 h 5492888"/>
              <a:gd name="connsiteX5" fmla="*/ 52 w 12211102"/>
              <a:gd name="connsiteY5" fmla="*/ 0 h 5492888"/>
              <a:gd name="connsiteX0" fmla="*/ 52 w 12211102"/>
              <a:gd name="connsiteY0" fmla="*/ 0 h 5492888"/>
              <a:gd name="connsiteX1" fmla="*/ 12202881 w 12211102"/>
              <a:gd name="connsiteY1" fmla="*/ 19050 h 5492888"/>
              <a:gd name="connsiteX2" fmla="*/ 12201577 w 12211102"/>
              <a:gd name="connsiteY2" fmla="*/ 951196 h 5492888"/>
              <a:gd name="connsiteX3" fmla="*/ 12211102 w 12211102"/>
              <a:gd name="connsiteY3" fmla="*/ 4528345 h 5492888"/>
              <a:gd name="connsiteX4" fmla="*/ 7195 w 12211102"/>
              <a:gd name="connsiteY4" fmla="*/ 5226051 h 5492888"/>
              <a:gd name="connsiteX5" fmla="*/ 52 w 12211102"/>
              <a:gd name="connsiteY5" fmla="*/ 0 h 5492888"/>
              <a:gd name="connsiteX0" fmla="*/ 52 w 12211102"/>
              <a:gd name="connsiteY0" fmla="*/ 0 h 5747728"/>
              <a:gd name="connsiteX1" fmla="*/ 12202881 w 12211102"/>
              <a:gd name="connsiteY1" fmla="*/ 19050 h 5747728"/>
              <a:gd name="connsiteX2" fmla="*/ 12201577 w 12211102"/>
              <a:gd name="connsiteY2" fmla="*/ 951196 h 5747728"/>
              <a:gd name="connsiteX3" fmla="*/ 12211102 w 12211102"/>
              <a:gd name="connsiteY3" fmla="*/ 4528345 h 5747728"/>
              <a:gd name="connsiteX4" fmla="*/ 2552752 w 12211102"/>
              <a:gd name="connsiteY4" fmla="*/ 5483223 h 5747728"/>
              <a:gd name="connsiteX5" fmla="*/ 7195 w 12211102"/>
              <a:gd name="connsiteY5" fmla="*/ 5226051 h 5747728"/>
              <a:gd name="connsiteX6" fmla="*/ 52 w 12211102"/>
              <a:gd name="connsiteY6" fmla="*/ 0 h 5747728"/>
              <a:gd name="connsiteX0" fmla="*/ 52 w 12211102"/>
              <a:gd name="connsiteY0" fmla="*/ 0 h 5688103"/>
              <a:gd name="connsiteX1" fmla="*/ 12202881 w 12211102"/>
              <a:gd name="connsiteY1" fmla="*/ 19050 h 5688103"/>
              <a:gd name="connsiteX2" fmla="*/ 12201577 w 12211102"/>
              <a:gd name="connsiteY2" fmla="*/ 951196 h 5688103"/>
              <a:gd name="connsiteX3" fmla="*/ 12211102 w 12211102"/>
              <a:gd name="connsiteY3" fmla="*/ 4528345 h 5688103"/>
              <a:gd name="connsiteX4" fmla="*/ 2552752 w 12211102"/>
              <a:gd name="connsiteY4" fmla="*/ 5483223 h 5688103"/>
              <a:gd name="connsiteX5" fmla="*/ 7195 w 12211102"/>
              <a:gd name="connsiteY5" fmla="*/ 5226051 h 5688103"/>
              <a:gd name="connsiteX6" fmla="*/ 52 w 12211102"/>
              <a:gd name="connsiteY6" fmla="*/ 0 h 5688103"/>
              <a:gd name="connsiteX0" fmla="*/ 52 w 12211102"/>
              <a:gd name="connsiteY0" fmla="*/ 0 h 5483223"/>
              <a:gd name="connsiteX1" fmla="*/ 12202881 w 12211102"/>
              <a:gd name="connsiteY1" fmla="*/ 19050 h 5483223"/>
              <a:gd name="connsiteX2" fmla="*/ 12201577 w 12211102"/>
              <a:gd name="connsiteY2" fmla="*/ 951196 h 5483223"/>
              <a:gd name="connsiteX3" fmla="*/ 12211102 w 12211102"/>
              <a:gd name="connsiteY3" fmla="*/ 4528345 h 5483223"/>
              <a:gd name="connsiteX4" fmla="*/ 2552752 w 12211102"/>
              <a:gd name="connsiteY4" fmla="*/ 5483223 h 5483223"/>
              <a:gd name="connsiteX5" fmla="*/ 7195 w 12211102"/>
              <a:gd name="connsiteY5" fmla="*/ 5226051 h 5483223"/>
              <a:gd name="connsiteX6" fmla="*/ 52 w 12211102"/>
              <a:gd name="connsiteY6" fmla="*/ 0 h 5483223"/>
              <a:gd name="connsiteX0" fmla="*/ 52 w 12211102"/>
              <a:gd name="connsiteY0" fmla="*/ 0 h 5483223"/>
              <a:gd name="connsiteX1" fmla="*/ 12202881 w 12211102"/>
              <a:gd name="connsiteY1" fmla="*/ 19050 h 5483223"/>
              <a:gd name="connsiteX2" fmla="*/ 12201577 w 12211102"/>
              <a:gd name="connsiteY2" fmla="*/ 951196 h 5483223"/>
              <a:gd name="connsiteX3" fmla="*/ 12211102 w 12211102"/>
              <a:gd name="connsiteY3" fmla="*/ 4528345 h 5483223"/>
              <a:gd name="connsiteX4" fmla="*/ 2552752 w 12211102"/>
              <a:gd name="connsiteY4" fmla="*/ 5483223 h 5483223"/>
              <a:gd name="connsiteX5" fmla="*/ 7195 w 12211102"/>
              <a:gd name="connsiteY5" fmla="*/ 5226051 h 5483223"/>
              <a:gd name="connsiteX6" fmla="*/ 52 w 12211102"/>
              <a:gd name="connsiteY6" fmla="*/ 0 h 5483223"/>
              <a:gd name="connsiteX0" fmla="*/ 52 w 12211102"/>
              <a:gd name="connsiteY0" fmla="*/ 0 h 5485282"/>
              <a:gd name="connsiteX1" fmla="*/ 12202881 w 12211102"/>
              <a:gd name="connsiteY1" fmla="*/ 19050 h 5485282"/>
              <a:gd name="connsiteX2" fmla="*/ 12201577 w 12211102"/>
              <a:gd name="connsiteY2" fmla="*/ 951196 h 5485282"/>
              <a:gd name="connsiteX3" fmla="*/ 12211102 w 12211102"/>
              <a:gd name="connsiteY3" fmla="*/ 4528345 h 5485282"/>
              <a:gd name="connsiteX4" fmla="*/ 2552752 w 12211102"/>
              <a:gd name="connsiteY4" fmla="*/ 5483223 h 5485282"/>
              <a:gd name="connsiteX5" fmla="*/ 7195 w 12211102"/>
              <a:gd name="connsiteY5" fmla="*/ 5226051 h 5485282"/>
              <a:gd name="connsiteX6" fmla="*/ 52 w 12211102"/>
              <a:gd name="connsiteY6" fmla="*/ 0 h 5485282"/>
              <a:gd name="connsiteX0" fmla="*/ 52 w 12211102"/>
              <a:gd name="connsiteY0" fmla="*/ 0 h 5485115"/>
              <a:gd name="connsiteX1" fmla="*/ 12202881 w 12211102"/>
              <a:gd name="connsiteY1" fmla="*/ 19050 h 5485115"/>
              <a:gd name="connsiteX2" fmla="*/ 12201577 w 12211102"/>
              <a:gd name="connsiteY2" fmla="*/ 951196 h 5485115"/>
              <a:gd name="connsiteX3" fmla="*/ 12211102 w 12211102"/>
              <a:gd name="connsiteY3" fmla="*/ 4504532 h 5485115"/>
              <a:gd name="connsiteX4" fmla="*/ 2552752 w 12211102"/>
              <a:gd name="connsiteY4" fmla="*/ 5483223 h 5485115"/>
              <a:gd name="connsiteX5" fmla="*/ 7195 w 12211102"/>
              <a:gd name="connsiteY5" fmla="*/ 5226051 h 5485115"/>
              <a:gd name="connsiteX6" fmla="*/ 52 w 12211102"/>
              <a:gd name="connsiteY6" fmla="*/ 0 h 5485115"/>
              <a:gd name="connsiteX0" fmla="*/ 52 w 12211102"/>
              <a:gd name="connsiteY0" fmla="*/ 0 h 5484853"/>
              <a:gd name="connsiteX1" fmla="*/ 12202881 w 12211102"/>
              <a:gd name="connsiteY1" fmla="*/ 19050 h 5484853"/>
              <a:gd name="connsiteX2" fmla="*/ 12201577 w 12211102"/>
              <a:gd name="connsiteY2" fmla="*/ 951196 h 5484853"/>
              <a:gd name="connsiteX3" fmla="*/ 12211102 w 12211102"/>
              <a:gd name="connsiteY3" fmla="*/ 4504532 h 5484853"/>
              <a:gd name="connsiteX4" fmla="*/ 2552752 w 12211102"/>
              <a:gd name="connsiteY4" fmla="*/ 5483223 h 5484853"/>
              <a:gd name="connsiteX5" fmla="*/ 7195 w 12211102"/>
              <a:gd name="connsiteY5" fmla="*/ 5226051 h 5484853"/>
              <a:gd name="connsiteX6" fmla="*/ 52 w 12211102"/>
              <a:gd name="connsiteY6" fmla="*/ 0 h 5484853"/>
              <a:gd name="connsiteX0" fmla="*/ 52 w 12211102"/>
              <a:gd name="connsiteY0" fmla="*/ 0 h 5484026"/>
              <a:gd name="connsiteX1" fmla="*/ 12202881 w 12211102"/>
              <a:gd name="connsiteY1" fmla="*/ 19050 h 5484026"/>
              <a:gd name="connsiteX2" fmla="*/ 12201577 w 12211102"/>
              <a:gd name="connsiteY2" fmla="*/ 951196 h 5484026"/>
              <a:gd name="connsiteX3" fmla="*/ 12211102 w 12211102"/>
              <a:gd name="connsiteY3" fmla="*/ 4504532 h 5484026"/>
              <a:gd name="connsiteX4" fmla="*/ 2552752 w 12211102"/>
              <a:gd name="connsiteY4" fmla="*/ 5483223 h 5484026"/>
              <a:gd name="connsiteX5" fmla="*/ 7195 w 12211102"/>
              <a:gd name="connsiteY5" fmla="*/ 5226051 h 5484026"/>
              <a:gd name="connsiteX6" fmla="*/ 52 w 12211102"/>
              <a:gd name="connsiteY6" fmla="*/ 0 h 5484026"/>
              <a:gd name="connsiteX0" fmla="*/ 52 w 12211102"/>
              <a:gd name="connsiteY0" fmla="*/ 0 h 5484251"/>
              <a:gd name="connsiteX1" fmla="*/ 12202881 w 12211102"/>
              <a:gd name="connsiteY1" fmla="*/ 19050 h 5484251"/>
              <a:gd name="connsiteX2" fmla="*/ 12201577 w 12211102"/>
              <a:gd name="connsiteY2" fmla="*/ 951196 h 5484251"/>
              <a:gd name="connsiteX3" fmla="*/ 12211102 w 12211102"/>
              <a:gd name="connsiteY3" fmla="*/ 4504532 h 5484251"/>
              <a:gd name="connsiteX4" fmla="*/ 2552752 w 12211102"/>
              <a:gd name="connsiteY4" fmla="*/ 5483223 h 5484251"/>
              <a:gd name="connsiteX5" fmla="*/ 7195 w 12211102"/>
              <a:gd name="connsiteY5" fmla="*/ 5226051 h 5484251"/>
              <a:gd name="connsiteX6" fmla="*/ 52 w 12211102"/>
              <a:gd name="connsiteY6" fmla="*/ 0 h 5484251"/>
              <a:gd name="connsiteX0" fmla="*/ 52 w 12211102"/>
              <a:gd name="connsiteY0" fmla="*/ 0 h 5484316"/>
              <a:gd name="connsiteX1" fmla="*/ 12202881 w 12211102"/>
              <a:gd name="connsiteY1" fmla="*/ 19050 h 5484316"/>
              <a:gd name="connsiteX2" fmla="*/ 12201577 w 12211102"/>
              <a:gd name="connsiteY2" fmla="*/ 951196 h 5484316"/>
              <a:gd name="connsiteX3" fmla="*/ 12211102 w 12211102"/>
              <a:gd name="connsiteY3" fmla="*/ 4519605 h 5484316"/>
              <a:gd name="connsiteX4" fmla="*/ 2552752 w 12211102"/>
              <a:gd name="connsiteY4" fmla="*/ 5483223 h 5484316"/>
              <a:gd name="connsiteX5" fmla="*/ 7195 w 12211102"/>
              <a:gd name="connsiteY5" fmla="*/ 5226051 h 5484316"/>
              <a:gd name="connsiteX6" fmla="*/ 52 w 12211102"/>
              <a:gd name="connsiteY6" fmla="*/ 0 h 5484316"/>
              <a:gd name="connsiteX0" fmla="*/ 52 w 12211102"/>
              <a:gd name="connsiteY0" fmla="*/ 0 h 5484294"/>
              <a:gd name="connsiteX1" fmla="*/ 12202881 w 12211102"/>
              <a:gd name="connsiteY1" fmla="*/ 19050 h 5484294"/>
              <a:gd name="connsiteX2" fmla="*/ 12201577 w 12211102"/>
              <a:gd name="connsiteY2" fmla="*/ 951196 h 5484294"/>
              <a:gd name="connsiteX3" fmla="*/ 12211102 w 12211102"/>
              <a:gd name="connsiteY3" fmla="*/ 4519605 h 5484294"/>
              <a:gd name="connsiteX4" fmla="*/ 2552752 w 12211102"/>
              <a:gd name="connsiteY4" fmla="*/ 5483223 h 5484294"/>
              <a:gd name="connsiteX5" fmla="*/ 7195 w 12211102"/>
              <a:gd name="connsiteY5" fmla="*/ 5226051 h 5484294"/>
              <a:gd name="connsiteX6" fmla="*/ 52 w 12211102"/>
              <a:gd name="connsiteY6" fmla="*/ 0 h 5484294"/>
              <a:gd name="connsiteX0" fmla="*/ 52 w 12211102"/>
              <a:gd name="connsiteY0" fmla="*/ 0 h 5484316"/>
              <a:gd name="connsiteX1" fmla="*/ 12202881 w 12211102"/>
              <a:gd name="connsiteY1" fmla="*/ 19050 h 5484316"/>
              <a:gd name="connsiteX2" fmla="*/ 12201577 w 12211102"/>
              <a:gd name="connsiteY2" fmla="*/ 951196 h 5484316"/>
              <a:gd name="connsiteX3" fmla="*/ 12211102 w 12211102"/>
              <a:gd name="connsiteY3" fmla="*/ 4519605 h 5484316"/>
              <a:gd name="connsiteX4" fmla="*/ 2552752 w 12211102"/>
              <a:gd name="connsiteY4" fmla="*/ 5483223 h 5484316"/>
              <a:gd name="connsiteX5" fmla="*/ 7195 w 12211102"/>
              <a:gd name="connsiteY5" fmla="*/ 5226051 h 5484316"/>
              <a:gd name="connsiteX6" fmla="*/ 52 w 12211102"/>
              <a:gd name="connsiteY6" fmla="*/ 0 h 548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102" h="5484316">
                <a:moveTo>
                  <a:pt x="52" y="0"/>
                </a:moveTo>
                <a:lnTo>
                  <a:pt x="12202881" y="19050"/>
                </a:lnTo>
                <a:cubicBezTo>
                  <a:pt x="12202446" y="329765"/>
                  <a:pt x="12202012" y="640481"/>
                  <a:pt x="12201577" y="951196"/>
                </a:cubicBezTo>
                <a:lnTo>
                  <a:pt x="12211102" y="4519605"/>
                </a:lnTo>
                <a:cubicBezTo>
                  <a:pt x="8379375" y="5297656"/>
                  <a:pt x="6385720" y="5501399"/>
                  <a:pt x="2552752" y="5483223"/>
                </a:cubicBezTo>
                <a:cubicBezTo>
                  <a:pt x="1990381" y="5444726"/>
                  <a:pt x="608857" y="5292196"/>
                  <a:pt x="7195" y="5226051"/>
                </a:cubicBezTo>
                <a:cubicBezTo>
                  <a:pt x="7989" y="3494353"/>
                  <a:pt x="-742" y="1731698"/>
                  <a:pt x="52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Frihandsfigur 11">
            <a:extLst>
              <a:ext uri="{FF2B5EF4-FFF2-40B4-BE49-F238E27FC236}">
                <a16:creationId xmlns:a16="http://schemas.microsoft.com/office/drawing/2014/main" id="{9BD346F3-8785-4608-B217-4AF19B61977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536" y="-16262"/>
            <a:ext cx="12197865" cy="5623985"/>
          </a:xfrm>
          <a:custGeom>
            <a:avLst/>
            <a:gdLst>
              <a:gd name="T0" fmla="*/ 0 w 720"/>
              <a:gd name="T1" fmla="*/ 0 h 700"/>
              <a:gd name="T2" fmla="*/ 0 w 720"/>
              <a:gd name="T3" fmla="*/ 644 h 700"/>
              <a:gd name="T4" fmla="*/ 113 w 720"/>
              <a:gd name="T5" fmla="*/ 665 h 700"/>
              <a:gd name="T6" fmla="*/ 720 w 720"/>
              <a:gd name="T7" fmla="*/ 644 h 700"/>
              <a:gd name="T8" fmla="*/ 720 w 720"/>
              <a:gd name="T9" fmla="*/ 617 h 700"/>
              <a:gd name="T10" fmla="*/ 720 w 720"/>
              <a:gd name="T11" fmla="*/ 0 h 700"/>
              <a:gd name="T12" fmla="*/ 0 w 720"/>
              <a:gd name="T13" fmla="*/ 0 h 700"/>
              <a:gd name="connsiteX0" fmla="*/ 0 w 10000"/>
              <a:gd name="connsiteY0" fmla="*/ 0 h 9757"/>
              <a:gd name="connsiteX1" fmla="*/ 0 w 10000"/>
              <a:gd name="connsiteY1" fmla="*/ 9200 h 9757"/>
              <a:gd name="connsiteX2" fmla="*/ 1569 w 10000"/>
              <a:gd name="connsiteY2" fmla="*/ 9500 h 9757"/>
              <a:gd name="connsiteX3" fmla="*/ 10000 w 10000"/>
              <a:gd name="connsiteY3" fmla="*/ 9200 h 9757"/>
              <a:gd name="connsiteX4" fmla="*/ 10000 w 10000"/>
              <a:gd name="connsiteY4" fmla="*/ 8814 h 9757"/>
              <a:gd name="connsiteX5" fmla="*/ 10000 w 10000"/>
              <a:gd name="connsiteY5" fmla="*/ 6063 h 9757"/>
              <a:gd name="connsiteX6" fmla="*/ 0 w 10000"/>
              <a:gd name="connsiteY6" fmla="*/ 0 h 9757"/>
              <a:gd name="connsiteX0" fmla="*/ 4 w 10004"/>
              <a:gd name="connsiteY0" fmla="*/ 0 h 10001"/>
              <a:gd name="connsiteX1" fmla="*/ 4 w 10004"/>
              <a:gd name="connsiteY1" fmla="*/ 9429 h 10001"/>
              <a:gd name="connsiteX2" fmla="*/ 1573 w 10004"/>
              <a:gd name="connsiteY2" fmla="*/ 9737 h 10001"/>
              <a:gd name="connsiteX3" fmla="*/ 10004 w 10004"/>
              <a:gd name="connsiteY3" fmla="*/ 9429 h 10001"/>
              <a:gd name="connsiteX4" fmla="*/ 10004 w 10004"/>
              <a:gd name="connsiteY4" fmla="*/ 9034 h 10001"/>
              <a:gd name="connsiteX5" fmla="*/ 10004 w 10004"/>
              <a:gd name="connsiteY5" fmla="*/ 6214 h 10001"/>
              <a:gd name="connsiteX6" fmla="*/ 0 w 10004"/>
              <a:gd name="connsiteY6" fmla="*/ 6135 h 10001"/>
              <a:gd name="connsiteX0" fmla="*/ 24 w 10024"/>
              <a:gd name="connsiteY0" fmla="*/ 0 h 10001"/>
              <a:gd name="connsiteX1" fmla="*/ 24 w 10024"/>
              <a:gd name="connsiteY1" fmla="*/ 9429 h 10001"/>
              <a:gd name="connsiteX2" fmla="*/ 1593 w 10024"/>
              <a:gd name="connsiteY2" fmla="*/ 9737 h 10001"/>
              <a:gd name="connsiteX3" fmla="*/ 10024 w 10024"/>
              <a:gd name="connsiteY3" fmla="*/ 9429 h 10001"/>
              <a:gd name="connsiteX4" fmla="*/ 10024 w 10024"/>
              <a:gd name="connsiteY4" fmla="*/ 9034 h 10001"/>
              <a:gd name="connsiteX5" fmla="*/ 10024 w 10024"/>
              <a:gd name="connsiteY5" fmla="*/ 6214 h 10001"/>
              <a:gd name="connsiteX6" fmla="*/ 0 w 10024"/>
              <a:gd name="connsiteY6" fmla="*/ 6155 h 10001"/>
              <a:gd name="connsiteX0" fmla="*/ 24 w 10024"/>
              <a:gd name="connsiteY0" fmla="*/ 0 h 10001"/>
              <a:gd name="connsiteX1" fmla="*/ 24 w 10024"/>
              <a:gd name="connsiteY1" fmla="*/ 9429 h 10001"/>
              <a:gd name="connsiteX2" fmla="*/ 1593 w 10024"/>
              <a:gd name="connsiteY2" fmla="*/ 9737 h 10001"/>
              <a:gd name="connsiteX3" fmla="*/ 10024 w 10024"/>
              <a:gd name="connsiteY3" fmla="*/ 9429 h 10001"/>
              <a:gd name="connsiteX4" fmla="*/ 10024 w 10024"/>
              <a:gd name="connsiteY4" fmla="*/ 9034 h 10001"/>
              <a:gd name="connsiteX5" fmla="*/ 10024 w 10024"/>
              <a:gd name="connsiteY5" fmla="*/ 6214 h 10001"/>
              <a:gd name="connsiteX6" fmla="*/ 0 w 10024"/>
              <a:gd name="connsiteY6" fmla="*/ 6195 h 10001"/>
              <a:gd name="connsiteX0" fmla="*/ 126 w 10112"/>
              <a:gd name="connsiteY0" fmla="*/ 34 h 3806"/>
              <a:gd name="connsiteX1" fmla="*/ 112 w 10112"/>
              <a:gd name="connsiteY1" fmla="*/ 3234 h 3806"/>
              <a:gd name="connsiteX2" fmla="*/ 1681 w 10112"/>
              <a:gd name="connsiteY2" fmla="*/ 3542 h 3806"/>
              <a:gd name="connsiteX3" fmla="*/ 10112 w 10112"/>
              <a:gd name="connsiteY3" fmla="*/ 3234 h 3806"/>
              <a:gd name="connsiteX4" fmla="*/ 10112 w 10112"/>
              <a:gd name="connsiteY4" fmla="*/ 2839 h 3806"/>
              <a:gd name="connsiteX5" fmla="*/ 10112 w 10112"/>
              <a:gd name="connsiteY5" fmla="*/ 19 h 3806"/>
              <a:gd name="connsiteX6" fmla="*/ 88 w 10112"/>
              <a:gd name="connsiteY6" fmla="*/ 0 h 3806"/>
              <a:gd name="connsiteX0" fmla="*/ 125 w 10000"/>
              <a:gd name="connsiteY0" fmla="*/ 39 h 9950"/>
              <a:gd name="connsiteX1" fmla="*/ 111 w 10000"/>
              <a:gd name="connsiteY1" fmla="*/ 8447 h 9950"/>
              <a:gd name="connsiteX2" fmla="*/ 1662 w 10000"/>
              <a:gd name="connsiteY2" fmla="*/ 9256 h 9950"/>
              <a:gd name="connsiteX3" fmla="*/ 10000 w 10000"/>
              <a:gd name="connsiteY3" fmla="*/ 8447 h 9950"/>
              <a:gd name="connsiteX4" fmla="*/ 10000 w 10000"/>
              <a:gd name="connsiteY4" fmla="*/ 7409 h 9950"/>
              <a:gd name="connsiteX5" fmla="*/ 10000 w 10000"/>
              <a:gd name="connsiteY5" fmla="*/ 0 h 9950"/>
              <a:gd name="connsiteX6" fmla="*/ 73 w 10000"/>
              <a:gd name="connsiteY6" fmla="*/ 59 h 9950"/>
              <a:gd name="connsiteX0" fmla="*/ 125 w 10000"/>
              <a:gd name="connsiteY0" fmla="*/ 39 h 9999"/>
              <a:gd name="connsiteX1" fmla="*/ 111 w 10000"/>
              <a:gd name="connsiteY1" fmla="*/ 8489 h 9999"/>
              <a:gd name="connsiteX2" fmla="*/ 1662 w 10000"/>
              <a:gd name="connsiteY2" fmla="*/ 9303 h 9999"/>
              <a:gd name="connsiteX3" fmla="*/ 10000 w 10000"/>
              <a:gd name="connsiteY3" fmla="*/ 8489 h 9999"/>
              <a:gd name="connsiteX4" fmla="*/ 10000 w 10000"/>
              <a:gd name="connsiteY4" fmla="*/ 7446 h 9999"/>
              <a:gd name="connsiteX5" fmla="*/ 10000 w 10000"/>
              <a:gd name="connsiteY5" fmla="*/ 0 h 9999"/>
              <a:gd name="connsiteX6" fmla="*/ 73 w 10000"/>
              <a:gd name="connsiteY6" fmla="*/ 59 h 9999"/>
              <a:gd name="connsiteX0" fmla="*/ 52 w 9927"/>
              <a:gd name="connsiteY0" fmla="*/ 39 h 10000"/>
              <a:gd name="connsiteX1" fmla="*/ 38 w 9927"/>
              <a:gd name="connsiteY1" fmla="*/ 8490 h 10000"/>
              <a:gd name="connsiteX2" fmla="*/ 1589 w 9927"/>
              <a:gd name="connsiteY2" fmla="*/ 9304 h 10000"/>
              <a:gd name="connsiteX3" fmla="*/ 9927 w 9927"/>
              <a:gd name="connsiteY3" fmla="*/ 8490 h 10000"/>
              <a:gd name="connsiteX4" fmla="*/ 9927 w 9927"/>
              <a:gd name="connsiteY4" fmla="*/ 7447 h 10000"/>
              <a:gd name="connsiteX5" fmla="*/ 9927 w 9927"/>
              <a:gd name="connsiteY5" fmla="*/ 0 h 10000"/>
              <a:gd name="connsiteX6" fmla="*/ 0 w 9927"/>
              <a:gd name="connsiteY6" fmla="*/ 59 h 10000"/>
              <a:gd name="connsiteX0" fmla="*/ 14 w 9962"/>
              <a:gd name="connsiteY0" fmla="*/ 39 h 10000"/>
              <a:gd name="connsiteX1" fmla="*/ 0 w 9962"/>
              <a:gd name="connsiteY1" fmla="*/ 8490 h 10000"/>
              <a:gd name="connsiteX2" fmla="*/ 1563 w 9962"/>
              <a:gd name="connsiteY2" fmla="*/ 9304 h 10000"/>
              <a:gd name="connsiteX3" fmla="*/ 9962 w 9962"/>
              <a:gd name="connsiteY3" fmla="*/ 8490 h 10000"/>
              <a:gd name="connsiteX4" fmla="*/ 9962 w 9962"/>
              <a:gd name="connsiteY4" fmla="*/ 7447 h 10000"/>
              <a:gd name="connsiteX5" fmla="*/ 9962 w 9962"/>
              <a:gd name="connsiteY5" fmla="*/ 0 h 10000"/>
              <a:gd name="connsiteX6" fmla="*/ 7 w 9962"/>
              <a:gd name="connsiteY6" fmla="*/ 59 h 10000"/>
              <a:gd name="connsiteX0" fmla="*/ 14 w 10000"/>
              <a:gd name="connsiteY0" fmla="*/ 39 h 10000"/>
              <a:gd name="connsiteX1" fmla="*/ 0 w 10000"/>
              <a:gd name="connsiteY1" fmla="*/ 8490 h 10000"/>
              <a:gd name="connsiteX2" fmla="*/ 1569 w 10000"/>
              <a:gd name="connsiteY2" fmla="*/ 9304 h 10000"/>
              <a:gd name="connsiteX3" fmla="*/ 10000 w 10000"/>
              <a:gd name="connsiteY3" fmla="*/ 8490 h 10000"/>
              <a:gd name="connsiteX4" fmla="*/ 10000 w 10000"/>
              <a:gd name="connsiteY4" fmla="*/ 7447 h 10000"/>
              <a:gd name="connsiteX5" fmla="*/ 10000 w 10000"/>
              <a:gd name="connsiteY5" fmla="*/ 0 h 10000"/>
              <a:gd name="connsiteX6" fmla="*/ 7 w 10000"/>
              <a:gd name="connsiteY6" fmla="*/ 59 h 10000"/>
              <a:gd name="connsiteX0" fmla="*/ 14 w 10000"/>
              <a:gd name="connsiteY0" fmla="*/ 39 h 10000"/>
              <a:gd name="connsiteX1" fmla="*/ 0 w 10000"/>
              <a:gd name="connsiteY1" fmla="*/ 8490 h 10000"/>
              <a:gd name="connsiteX2" fmla="*/ 1569 w 10000"/>
              <a:gd name="connsiteY2" fmla="*/ 9304 h 10000"/>
              <a:gd name="connsiteX3" fmla="*/ 10000 w 10000"/>
              <a:gd name="connsiteY3" fmla="*/ 8490 h 10000"/>
              <a:gd name="connsiteX4" fmla="*/ 10000 w 10000"/>
              <a:gd name="connsiteY4" fmla="*/ 7447 h 10000"/>
              <a:gd name="connsiteX5" fmla="*/ 10000 w 10000"/>
              <a:gd name="connsiteY5" fmla="*/ 0 h 10000"/>
              <a:gd name="connsiteX6" fmla="*/ 7 w 10000"/>
              <a:gd name="connsiteY6" fmla="*/ 59 h 10000"/>
              <a:gd name="connsiteX0" fmla="*/ 14 w 10000"/>
              <a:gd name="connsiteY0" fmla="*/ 25370 h 35331"/>
              <a:gd name="connsiteX1" fmla="*/ 0 w 10000"/>
              <a:gd name="connsiteY1" fmla="*/ 33821 h 35331"/>
              <a:gd name="connsiteX2" fmla="*/ 1569 w 10000"/>
              <a:gd name="connsiteY2" fmla="*/ 34635 h 35331"/>
              <a:gd name="connsiteX3" fmla="*/ 10000 w 10000"/>
              <a:gd name="connsiteY3" fmla="*/ 33821 h 35331"/>
              <a:gd name="connsiteX4" fmla="*/ 10000 w 10000"/>
              <a:gd name="connsiteY4" fmla="*/ 32778 h 35331"/>
              <a:gd name="connsiteX5" fmla="*/ 10000 w 10000"/>
              <a:gd name="connsiteY5" fmla="*/ 25331 h 35331"/>
              <a:gd name="connsiteX6" fmla="*/ 24 w 10000"/>
              <a:gd name="connsiteY6" fmla="*/ 0 h 35331"/>
              <a:gd name="connsiteX0" fmla="*/ 14 w 10000"/>
              <a:gd name="connsiteY0" fmla="*/ 25370 h 35331"/>
              <a:gd name="connsiteX1" fmla="*/ 0 w 10000"/>
              <a:gd name="connsiteY1" fmla="*/ 33821 h 35331"/>
              <a:gd name="connsiteX2" fmla="*/ 1569 w 10000"/>
              <a:gd name="connsiteY2" fmla="*/ 34635 h 35331"/>
              <a:gd name="connsiteX3" fmla="*/ 10000 w 10000"/>
              <a:gd name="connsiteY3" fmla="*/ 33821 h 35331"/>
              <a:gd name="connsiteX4" fmla="*/ 10000 w 10000"/>
              <a:gd name="connsiteY4" fmla="*/ 32778 h 35331"/>
              <a:gd name="connsiteX5" fmla="*/ 9896 w 10000"/>
              <a:gd name="connsiteY5" fmla="*/ 0 h 35331"/>
              <a:gd name="connsiteX6" fmla="*/ 24 w 10000"/>
              <a:gd name="connsiteY6" fmla="*/ 0 h 35331"/>
              <a:gd name="connsiteX0" fmla="*/ 14 w 10000"/>
              <a:gd name="connsiteY0" fmla="*/ 25370 h 35331"/>
              <a:gd name="connsiteX1" fmla="*/ 0 w 10000"/>
              <a:gd name="connsiteY1" fmla="*/ 33821 h 35331"/>
              <a:gd name="connsiteX2" fmla="*/ 1569 w 10000"/>
              <a:gd name="connsiteY2" fmla="*/ 34635 h 35331"/>
              <a:gd name="connsiteX3" fmla="*/ 10000 w 10000"/>
              <a:gd name="connsiteY3" fmla="*/ 33821 h 35331"/>
              <a:gd name="connsiteX4" fmla="*/ 10000 w 10000"/>
              <a:gd name="connsiteY4" fmla="*/ 32778 h 35331"/>
              <a:gd name="connsiteX5" fmla="*/ 9948 w 10000"/>
              <a:gd name="connsiteY5" fmla="*/ 0 h 35331"/>
              <a:gd name="connsiteX6" fmla="*/ 24 w 10000"/>
              <a:gd name="connsiteY6" fmla="*/ 0 h 35331"/>
              <a:gd name="connsiteX0" fmla="*/ 14 w 10010"/>
              <a:gd name="connsiteY0" fmla="*/ 25416 h 35377"/>
              <a:gd name="connsiteX1" fmla="*/ 0 w 10010"/>
              <a:gd name="connsiteY1" fmla="*/ 33867 h 35377"/>
              <a:gd name="connsiteX2" fmla="*/ 1569 w 10010"/>
              <a:gd name="connsiteY2" fmla="*/ 34681 h 35377"/>
              <a:gd name="connsiteX3" fmla="*/ 10000 w 10010"/>
              <a:gd name="connsiteY3" fmla="*/ 33867 h 35377"/>
              <a:gd name="connsiteX4" fmla="*/ 10000 w 10010"/>
              <a:gd name="connsiteY4" fmla="*/ 32824 h 35377"/>
              <a:gd name="connsiteX5" fmla="*/ 10000 w 10010"/>
              <a:gd name="connsiteY5" fmla="*/ 0 h 35377"/>
              <a:gd name="connsiteX6" fmla="*/ 24 w 10010"/>
              <a:gd name="connsiteY6" fmla="*/ 46 h 35377"/>
              <a:gd name="connsiteX0" fmla="*/ 14 w 10019"/>
              <a:gd name="connsiteY0" fmla="*/ 25416 h 35377"/>
              <a:gd name="connsiteX1" fmla="*/ 0 w 10019"/>
              <a:gd name="connsiteY1" fmla="*/ 33867 h 35377"/>
              <a:gd name="connsiteX2" fmla="*/ 1569 w 10019"/>
              <a:gd name="connsiteY2" fmla="*/ 34681 h 35377"/>
              <a:gd name="connsiteX3" fmla="*/ 10000 w 10019"/>
              <a:gd name="connsiteY3" fmla="*/ 33867 h 35377"/>
              <a:gd name="connsiteX4" fmla="*/ 10000 w 10019"/>
              <a:gd name="connsiteY4" fmla="*/ 32824 h 35377"/>
              <a:gd name="connsiteX5" fmla="*/ 10010 w 10019"/>
              <a:gd name="connsiteY5" fmla="*/ 0 h 35377"/>
              <a:gd name="connsiteX6" fmla="*/ 24 w 10019"/>
              <a:gd name="connsiteY6" fmla="*/ 46 h 35377"/>
              <a:gd name="connsiteX0" fmla="*/ 14 w 10009"/>
              <a:gd name="connsiteY0" fmla="*/ 25371 h 35332"/>
              <a:gd name="connsiteX1" fmla="*/ 0 w 10009"/>
              <a:gd name="connsiteY1" fmla="*/ 33822 h 35332"/>
              <a:gd name="connsiteX2" fmla="*/ 1569 w 10009"/>
              <a:gd name="connsiteY2" fmla="*/ 34636 h 35332"/>
              <a:gd name="connsiteX3" fmla="*/ 10000 w 10009"/>
              <a:gd name="connsiteY3" fmla="*/ 33822 h 35332"/>
              <a:gd name="connsiteX4" fmla="*/ 10000 w 10009"/>
              <a:gd name="connsiteY4" fmla="*/ 32779 h 35332"/>
              <a:gd name="connsiteX5" fmla="*/ 9999 w 10009"/>
              <a:gd name="connsiteY5" fmla="*/ 5237 h 35332"/>
              <a:gd name="connsiteX6" fmla="*/ 24 w 10009"/>
              <a:gd name="connsiteY6" fmla="*/ 1 h 35332"/>
              <a:gd name="connsiteX0" fmla="*/ 14 w 10009"/>
              <a:gd name="connsiteY0" fmla="*/ 20134 h 30095"/>
              <a:gd name="connsiteX1" fmla="*/ 0 w 10009"/>
              <a:gd name="connsiteY1" fmla="*/ 28585 h 30095"/>
              <a:gd name="connsiteX2" fmla="*/ 1569 w 10009"/>
              <a:gd name="connsiteY2" fmla="*/ 29399 h 30095"/>
              <a:gd name="connsiteX3" fmla="*/ 10000 w 10009"/>
              <a:gd name="connsiteY3" fmla="*/ 28585 h 30095"/>
              <a:gd name="connsiteX4" fmla="*/ 10000 w 10009"/>
              <a:gd name="connsiteY4" fmla="*/ 27542 h 30095"/>
              <a:gd name="connsiteX5" fmla="*/ 9999 w 10009"/>
              <a:gd name="connsiteY5" fmla="*/ 0 h 30095"/>
              <a:gd name="connsiteX6" fmla="*/ 46 w 10009"/>
              <a:gd name="connsiteY6" fmla="*/ 621 h 30095"/>
              <a:gd name="connsiteX0" fmla="*/ 14 w 10009"/>
              <a:gd name="connsiteY0" fmla="*/ 20134 h 30150"/>
              <a:gd name="connsiteX1" fmla="*/ 0 w 10009"/>
              <a:gd name="connsiteY1" fmla="*/ 28585 h 30150"/>
              <a:gd name="connsiteX2" fmla="*/ 1569 w 10009"/>
              <a:gd name="connsiteY2" fmla="*/ 29399 h 30150"/>
              <a:gd name="connsiteX3" fmla="*/ 4666 w 10009"/>
              <a:gd name="connsiteY3" fmla="*/ 30131 h 30150"/>
              <a:gd name="connsiteX4" fmla="*/ 10000 w 10009"/>
              <a:gd name="connsiteY4" fmla="*/ 28585 h 30150"/>
              <a:gd name="connsiteX5" fmla="*/ 10000 w 10009"/>
              <a:gd name="connsiteY5" fmla="*/ 27542 h 30150"/>
              <a:gd name="connsiteX6" fmla="*/ 9999 w 10009"/>
              <a:gd name="connsiteY6" fmla="*/ 0 h 30150"/>
              <a:gd name="connsiteX7" fmla="*/ 46 w 10009"/>
              <a:gd name="connsiteY7" fmla="*/ 621 h 30150"/>
              <a:gd name="connsiteX0" fmla="*/ 14 w 10009"/>
              <a:gd name="connsiteY0" fmla="*/ 20134 h 30229"/>
              <a:gd name="connsiteX1" fmla="*/ 0 w 10009"/>
              <a:gd name="connsiteY1" fmla="*/ 28585 h 30229"/>
              <a:gd name="connsiteX2" fmla="*/ 1569 w 10009"/>
              <a:gd name="connsiteY2" fmla="*/ 29399 h 30229"/>
              <a:gd name="connsiteX3" fmla="*/ 4773 w 10009"/>
              <a:gd name="connsiteY3" fmla="*/ 30212 h 30229"/>
              <a:gd name="connsiteX4" fmla="*/ 10000 w 10009"/>
              <a:gd name="connsiteY4" fmla="*/ 28585 h 30229"/>
              <a:gd name="connsiteX5" fmla="*/ 10000 w 10009"/>
              <a:gd name="connsiteY5" fmla="*/ 27542 h 30229"/>
              <a:gd name="connsiteX6" fmla="*/ 9999 w 10009"/>
              <a:gd name="connsiteY6" fmla="*/ 0 h 30229"/>
              <a:gd name="connsiteX7" fmla="*/ 46 w 10009"/>
              <a:gd name="connsiteY7" fmla="*/ 621 h 30229"/>
              <a:gd name="connsiteX0" fmla="*/ 14 w 10009"/>
              <a:gd name="connsiteY0" fmla="*/ 20134 h 30241"/>
              <a:gd name="connsiteX1" fmla="*/ 0 w 10009"/>
              <a:gd name="connsiteY1" fmla="*/ 28585 h 30241"/>
              <a:gd name="connsiteX2" fmla="*/ 1569 w 10009"/>
              <a:gd name="connsiteY2" fmla="*/ 29399 h 30241"/>
              <a:gd name="connsiteX3" fmla="*/ 4773 w 10009"/>
              <a:gd name="connsiteY3" fmla="*/ 30212 h 30241"/>
              <a:gd name="connsiteX4" fmla="*/ 10000 w 10009"/>
              <a:gd name="connsiteY4" fmla="*/ 28585 h 30241"/>
              <a:gd name="connsiteX5" fmla="*/ 10000 w 10009"/>
              <a:gd name="connsiteY5" fmla="*/ 27542 h 30241"/>
              <a:gd name="connsiteX6" fmla="*/ 9999 w 10009"/>
              <a:gd name="connsiteY6" fmla="*/ 0 h 30241"/>
              <a:gd name="connsiteX7" fmla="*/ 46 w 10009"/>
              <a:gd name="connsiteY7" fmla="*/ 621 h 30241"/>
              <a:gd name="connsiteX0" fmla="*/ 14 w 10009"/>
              <a:gd name="connsiteY0" fmla="*/ 20134 h 30248"/>
              <a:gd name="connsiteX1" fmla="*/ 0 w 10009"/>
              <a:gd name="connsiteY1" fmla="*/ 28585 h 30248"/>
              <a:gd name="connsiteX2" fmla="*/ 1569 w 10009"/>
              <a:gd name="connsiteY2" fmla="*/ 29399 h 30248"/>
              <a:gd name="connsiteX3" fmla="*/ 4773 w 10009"/>
              <a:gd name="connsiteY3" fmla="*/ 30212 h 30248"/>
              <a:gd name="connsiteX4" fmla="*/ 10000 w 10009"/>
              <a:gd name="connsiteY4" fmla="*/ 28585 h 30248"/>
              <a:gd name="connsiteX5" fmla="*/ 10000 w 10009"/>
              <a:gd name="connsiteY5" fmla="*/ 27542 h 30248"/>
              <a:gd name="connsiteX6" fmla="*/ 9999 w 10009"/>
              <a:gd name="connsiteY6" fmla="*/ 0 h 30248"/>
              <a:gd name="connsiteX7" fmla="*/ 46 w 10009"/>
              <a:gd name="connsiteY7" fmla="*/ 621 h 30248"/>
              <a:gd name="connsiteX0" fmla="*/ 14 w 10009"/>
              <a:gd name="connsiteY0" fmla="*/ 20134 h 30279"/>
              <a:gd name="connsiteX1" fmla="*/ 0 w 10009"/>
              <a:gd name="connsiteY1" fmla="*/ 28585 h 30279"/>
              <a:gd name="connsiteX2" fmla="*/ 1569 w 10009"/>
              <a:gd name="connsiteY2" fmla="*/ 29399 h 30279"/>
              <a:gd name="connsiteX3" fmla="*/ 4773 w 10009"/>
              <a:gd name="connsiteY3" fmla="*/ 30244 h 30279"/>
              <a:gd name="connsiteX4" fmla="*/ 10000 w 10009"/>
              <a:gd name="connsiteY4" fmla="*/ 28585 h 30279"/>
              <a:gd name="connsiteX5" fmla="*/ 10000 w 10009"/>
              <a:gd name="connsiteY5" fmla="*/ 27542 h 30279"/>
              <a:gd name="connsiteX6" fmla="*/ 9999 w 10009"/>
              <a:gd name="connsiteY6" fmla="*/ 0 h 30279"/>
              <a:gd name="connsiteX7" fmla="*/ 46 w 10009"/>
              <a:gd name="connsiteY7" fmla="*/ 621 h 30279"/>
              <a:gd name="connsiteX0" fmla="*/ 14 w 10009"/>
              <a:gd name="connsiteY0" fmla="*/ 20134 h 30279"/>
              <a:gd name="connsiteX1" fmla="*/ 0 w 10009"/>
              <a:gd name="connsiteY1" fmla="*/ 28585 h 30279"/>
              <a:gd name="connsiteX2" fmla="*/ 1569 w 10009"/>
              <a:gd name="connsiteY2" fmla="*/ 29399 h 30279"/>
              <a:gd name="connsiteX3" fmla="*/ 4773 w 10009"/>
              <a:gd name="connsiteY3" fmla="*/ 30244 h 30279"/>
              <a:gd name="connsiteX4" fmla="*/ 10000 w 10009"/>
              <a:gd name="connsiteY4" fmla="*/ 28585 h 30279"/>
              <a:gd name="connsiteX5" fmla="*/ 10000 w 10009"/>
              <a:gd name="connsiteY5" fmla="*/ 27542 h 30279"/>
              <a:gd name="connsiteX6" fmla="*/ 9999 w 10009"/>
              <a:gd name="connsiteY6" fmla="*/ 0 h 30279"/>
              <a:gd name="connsiteX7" fmla="*/ 46 w 10009"/>
              <a:gd name="connsiteY7" fmla="*/ 621 h 30279"/>
              <a:gd name="connsiteX0" fmla="*/ 14 w 10009"/>
              <a:gd name="connsiteY0" fmla="*/ 20134 h 30279"/>
              <a:gd name="connsiteX1" fmla="*/ 0 w 10009"/>
              <a:gd name="connsiteY1" fmla="*/ 28585 h 30279"/>
              <a:gd name="connsiteX2" fmla="*/ 4773 w 10009"/>
              <a:gd name="connsiteY2" fmla="*/ 30244 h 30279"/>
              <a:gd name="connsiteX3" fmla="*/ 10000 w 10009"/>
              <a:gd name="connsiteY3" fmla="*/ 28585 h 30279"/>
              <a:gd name="connsiteX4" fmla="*/ 10000 w 10009"/>
              <a:gd name="connsiteY4" fmla="*/ 27542 h 30279"/>
              <a:gd name="connsiteX5" fmla="*/ 9999 w 10009"/>
              <a:gd name="connsiteY5" fmla="*/ 0 h 30279"/>
              <a:gd name="connsiteX6" fmla="*/ 46 w 10009"/>
              <a:gd name="connsiteY6" fmla="*/ 621 h 30279"/>
              <a:gd name="connsiteX0" fmla="*/ 14 w 10009"/>
              <a:gd name="connsiteY0" fmla="*/ 20134 h 30279"/>
              <a:gd name="connsiteX1" fmla="*/ 0 w 10009"/>
              <a:gd name="connsiteY1" fmla="*/ 28585 h 30279"/>
              <a:gd name="connsiteX2" fmla="*/ 4773 w 10009"/>
              <a:gd name="connsiteY2" fmla="*/ 30244 h 30279"/>
              <a:gd name="connsiteX3" fmla="*/ 10000 w 10009"/>
              <a:gd name="connsiteY3" fmla="*/ 28585 h 30279"/>
              <a:gd name="connsiteX4" fmla="*/ 10000 w 10009"/>
              <a:gd name="connsiteY4" fmla="*/ 27542 h 30279"/>
              <a:gd name="connsiteX5" fmla="*/ 9999 w 10009"/>
              <a:gd name="connsiteY5" fmla="*/ 0 h 30279"/>
              <a:gd name="connsiteX6" fmla="*/ 46 w 10009"/>
              <a:gd name="connsiteY6" fmla="*/ 621 h 30279"/>
              <a:gd name="connsiteX0" fmla="*/ 14 w 10009"/>
              <a:gd name="connsiteY0" fmla="*/ 20134 h 30279"/>
              <a:gd name="connsiteX1" fmla="*/ 0 w 10009"/>
              <a:gd name="connsiteY1" fmla="*/ 28585 h 30279"/>
              <a:gd name="connsiteX2" fmla="*/ 4773 w 10009"/>
              <a:gd name="connsiteY2" fmla="*/ 30244 h 30279"/>
              <a:gd name="connsiteX3" fmla="*/ 10000 w 10009"/>
              <a:gd name="connsiteY3" fmla="*/ 28585 h 30279"/>
              <a:gd name="connsiteX4" fmla="*/ 10000 w 10009"/>
              <a:gd name="connsiteY4" fmla="*/ 27542 h 30279"/>
              <a:gd name="connsiteX5" fmla="*/ 9999 w 10009"/>
              <a:gd name="connsiteY5" fmla="*/ 0 h 30279"/>
              <a:gd name="connsiteX6" fmla="*/ 46 w 10009"/>
              <a:gd name="connsiteY6" fmla="*/ 621 h 30279"/>
              <a:gd name="connsiteX0" fmla="*/ 14 w 10009"/>
              <a:gd name="connsiteY0" fmla="*/ 20134 h 30279"/>
              <a:gd name="connsiteX1" fmla="*/ 0 w 10009"/>
              <a:gd name="connsiteY1" fmla="*/ 28585 h 30279"/>
              <a:gd name="connsiteX2" fmla="*/ 4773 w 10009"/>
              <a:gd name="connsiteY2" fmla="*/ 30244 h 30279"/>
              <a:gd name="connsiteX3" fmla="*/ 9996 w 10009"/>
              <a:gd name="connsiteY3" fmla="*/ 28585 h 30279"/>
              <a:gd name="connsiteX4" fmla="*/ 10000 w 10009"/>
              <a:gd name="connsiteY4" fmla="*/ 27542 h 30279"/>
              <a:gd name="connsiteX5" fmla="*/ 9999 w 10009"/>
              <a:gd name="connsiteY5" fmla="*/ 0 h 30279"/>
              <a:gd name="connsiteX6" fmla="*/ 46 w 10009"/>
              <a:gd name="connsiteY6" fmla="*/ 621 h 30279"/>
              <a:gd name="connsiteX0" fmla="*/ 14 w 10008"/>
              <a:gd name="connsiteY0" fmla="*/ 20134 h 30279"/>
              <a:gd name="connsiteX1" fmla="*/ 0 w 10008"/>
              <a:gd name="connsiteY1" fmla="*/ 28585 h 30279"/>
              <a:gd name="connsiteX2" fmla="*/ 4773 w 10008"/>
              <a:gd name="connsiteY2" fmla="*/ 30244 h 30279"/>
              <a:gd name="connsiteX3" fmla="*/ 9996 w 10008"/>
              <a:gd name="connsiteY3" fmla="*/ 28585 h 30279"/>
              <a:gd name="connsiteX4" fmla="*/ 9996 w 10008"/>
              <a:gd name="connsiteY4" fmla="*/ 27532 h 30279"/>
              <a:gd name="connsiteX5" fmla="*/ 9999 w 10008"/>
              <a:gd name="connsiteY5" fmla="*/ 0 h 30279"/>
              <a:gd name="connsiteX6" fmla="*/ 46 w 10008"/>
              <a:gd name="connsiteY6" fmla="*/ 621 h 30279"/>
              <a:gd name="connsiteX0" fmla="*/ 14 w 10008"/>
              <a:gd name="connsiteY0" fmla="*/ 20134 h 30279"/>
              <a:gd name="connsiteX1" fmla="*/ 0 w 10008"/>
              <a:gd name="connsiteY1" fmla="*/ 28585 h 30279"/>
              <a:gd name="connsiteX2" fmla="*/ 4773 w 10008"/>
              <a:gd name="connsiteY2" fmla="*/ 30244 h 30279"/>
              <a:gd name="connsiteX3" fmla="*/ 9996 w 10008"/>
              <a:gd name="connsiteY3" fmla="*/ 28585 h 30279"/>
              <a:gd name="connsiteX4" fmla="*/ 9996 w 10008"/>
              <a:gd name="connsiteY4" fmla="*/ 27532 h 30279"/>
              <a:gd name="connsiteX5" fmla="*/ 9999 w 10008"/>
              <a:gd name="connsiteY5" fmla="*/ 0 h 30279"/>
              <a:gd name="connsiteX6" fmla="*/ 46 w 10008"/>
              <a:gd name="connsiteY6" fmla="*/ 621 h 30279"/>
              <a:gd name="connsiteX0" fmla="*/ 14 w 10008"/>
              <a:gd name="connsiteY0" fmla="*/ 20134 h 30279"/>
              <a:gd name="connsiteX1" fmla="*/ 0 w 10008"/>
              <a:gd name="connsiteY1" fmla="*/ 28585 h 30279"/>
              <a:gd name="connsiteX2" fmla="*/ 4773 w 10008"/>
              <a:gd name="connsiteY2" fmla="*/ 30244 h 30279"/>
              <a:gd name="connsiteX3" fmla="*/ 9996 w 10008"/>
              <a:gd name="connsiteY3" fmla="*/ 28585 h 30279"/>
              <a:gd name="connsiteX4" fmla="*/ 9992 w 10008"/>
              <a:gd name="connsiteY4" fmla="*/ 27522 h 30279"/>
              <a:gd name="connsiteX5" fmla="*/ 9999 w 10008"/>
              <a:gd name="connsiteY5" fmla="*/ 0 h 30279"/>
              <a:gd name="connsiteX6" fmla="*/ 46 w 10008"/>
              <a:gd name="connsiteY6" fmla="*/ 621 h 30279"/>
              <a:gd name="connsiteX0" fmla="*/ 14 w 10008"/>
              <a:gd name="connsiteY0" fmla="*/ 20134 h 30279"/>
              <a:gd name="connsiteX1" fmla="*/ 0 w 10008"/>
              <a:gd name="connsiteY1" fmla="*/ 28585 h 30279"/>
              <a:gd name="connsiteX2" fmla="*/ 4773 w 10008"/>
              <a:gd name="connsiteY2" fmla="*/ 30244 h 30279"/>
              <a:gd name="connsiteX3" fmla="*/ 9996 w 10008"/>
              <a:gd name="connsiteY3" fmla="*/ 28585 h 30279"/>
              <a:gd name="connsiteX4" fmla="*/ 9994 w 10008"/>
              <a:gd name="connsiteY4" fmla="*/ 23634 h 30279"/>
              <a:gd name="connsiteX5" fmla="*/ 9999 w 10008"/>
              <a:gd name="connsiteY5" fmla="*/ 0 h 30279"/>
              <a:gd name="connsiteX6" fmla="*/ 46 w 10008"/>
              <a:gd name="connsiteY6" fmla="*/ 621 h 30279"/>
              <a:gd name="connsiteX0" fmla="*/ 14 w 10008"/>
              <a:gd name="connsiteY0" fmla="*/ 20134 h 30279"/>
              <a:gd name="connsiteX1" fmla="*/ 0 w 10008"/>
              <a:gd name="connsiteY1" fmla="*/ 28585 h 30279"/>
              <a:gd name="connsiteX2" fmla="*/ 4773 w 10008"/>
              <a:gd name="connsiteY2" fmla="*/ 30244 h 30279"/>
              <a:gd name="connsiteX3" fmla="*/ 9996 w 10008"/>
              <a:gd name="connsiteY3" fmla="*/ 28585 h 30279"/>
              <a:gd name="connsiteX4" fmla="*/ 9996 w 10008"/>
              <a:gd name="connsiteY4" fmla="*/ 18815 h 30279"/>
              <a:gd name="connsiteX5" fmla="*/ 9999 w 10008"/>
              <a:gd name="connsiteY5" fmla="*/ 0 h 30279"/>
              <a:gd name="connsiteX6" fmla="*/ 46 w 10008"/>
              <a:gd name="connsiteY6" fmla="*/ 621 h 30279"/>
              <a:gd name="connsiteX0" fmla="*/ 14 w 9996"/>
              <a:gd name="connsiteY0" fmla="*/ 19513 h 29658"/>
              <a:gd name="connsiteX1" fmla="*/ 0 w 9996"/>
              <a:gd name="connsiteY1" fmla="*/ 27964 h 29658"/>
              <a:gd name="connsiteX2" fmla="*/ 4773 w 9996"/>
              <a:gd name="connsiteY2" fmla="*/ 29623 h 29658"/>
              <a:gd name="connsiteX3" fmla="*/ 9996 w 9996"/>
              <a:gd name="connsiteY3" fmla="*/ 27964 h 29658"/>
              <a:gd name="connsiteX4" fmla="*/ 9996 w 9996"/>
              <a:gd name="connsiteY4" fmla="*/ 18194 h 29658"/>
              <a:gd name="connsiteX5" fmla="*/ 9886 w 9996"/>
              <a:gd name="connsiteY5" fmla="*/ 47 h 29658"/>
              <a:gd name="connsiteX6" fmla="*/ 46 w 9996"/>
              <a:gd name="connsiteY6" fmla="*/ 0 h 29658"/>
              <a:gd name="connsiteX0" fmla="*/ 14 w 10007"/>
              <a:gd name="connsiteY0" fmla="*/ 6579 h 10000"/>
              <a:gd name="connsiteX1" fmla="*/ 0 w 10007"/>
              <a:gd name="connsiteY1" fmla="*/ 9429 h 10000"/>
              <a:gd name="connsiteX2" fmla="*/ 4775 w 10007"/>
              <a:gd name="connsiteY2" fmla="*/ 9988 h 10000"/>
              <a:gd name="connsiteX3" fmla="*/ 10000 w 10007"/>
              <a:gd name="connsiteY3" fmla="*/ 9429 h 10000"/>
              <a:gd name="connsiteX4" fmla="*/ 10000 w 10007"/>
              <a:gd name="connsiteY4" fmla="*/ 6135 h 10000"/>
              <a:gd name="connsiteX5" fmla="*/ 9997 w 10007"/>
              <a:gd name="connsiteY5" fmla="*/ 2061 h 10000"/>
              <a:gd name="connsiteX6" fmla="*/ 46 w 10007"/>
              <a:gd name="connsiteY6" fmla="*/ 0 h 10000"/>
              <a:gd name="connsiteX0" fmla="*/ 14 w 10007"/>
              <a:gd name="connsiteY0" fmla="*/ 4518 h 7939"/>
              <a:gd name="connsiteX1" fmla="*/ 0 w 10007"/>
              <a:gd name="connsiteY1" fmla="*/ 7368 h 7939"/>
              <a:gd name="connsiteX2" fmla="*/ 4775 w 10007"/>
              <a:gd name="connsiteY2" fmla="*/ 7927 h 7939"/>
              <a:gd name="connsiteX3" fmla="*/ 10000 w 10007"/>
              <a:gd name="connsiteY3" fmla="*/ 7368 h 7939"/>
              <a:gd name="connsiteX4" fmla="*/ 10000 w 10007"/>
              <a:gd name="connsiteY4" fmla="*/ 4074 h 7939"/>
              <a:gd name="connsiteX5" fmla="*/ 9997 w 10007"/>
              <a:gd name="connsiteY5" fmla="*/ 0 h 7939"/>
              <a:gd name="connsiteX6" fmla="*/ 29 w 10007"/>
              <a:gd name="connsiteY6" fmla="*/ 435 h 7939"/>
              <a:gd name="connsiteX0" fmla="*/ 14 w 10000"/>
              <a:gd name="connsiteY0" fmla="*/ 5705 h 10014"/>
              <a:gd name="connsiteX1" fmla="*/ 0 w 10000"/>
              <a:gd name="connsiteY1" fmla="*/ 9295 h 10014"/>
              <a:gd name="connsiteX2" fmla="*/ 4772 w 10000"/>
              <a:gd name="connsiteY2" fmla="*/ 9999 h 10014"/>
              <a:gd name="connsiteX3" fmla="*/ 9993 w 10000"/>
              <a:gd name="connsiteY3" fmla="*/ 9295 h 10014"/>
              <a:gd name="connsiteX4" fmla="*/ 9993 w 10000"/>
              <a:gd name="connsiteY4" fmla="*/ 5146 h 10014"/>
              <a:gd name="connsiteX5" fmla="*/ 9990 w 10000"/>
              <a:gd name="connsiteY5" fmla="*/ 14 h 10014"/>
              <a:gd name="connsiteX6" fmla="*/ 3 w 10000"/>
              <a:gd name="connsiteY6" fmla="*/ 0 h 10014"/>
              <a:gd name="connsiteX0" fmla="*/ 14 w 9993"/>
              <a:gd name="connsiteY0" fmla="*/ 5709 h 10018"/>
              <a:gd name="connsiteX1" fmla="*/ 0 w 9993"/>
              <a:gd name="connsiteY1" fmla="*/ 9299 h 10018"/>
              <a:gd name="connsiteX2" fmla="*/ 4772 w 9993"/>
              <a:gd name="connsiteY2" fmla="*/ 10003 h 10018"/>
              <a:gd name="connsiteX3" fmla="*/ 9993 w 9993"/>
              <a:gd name="connsiteY3" fmla="*/ 9299 h 10018"/>
              <a:gd name="connsiteX4" fmla="*/ 9993 w 9993"/>
              <a:gd name="connsiteY4" fmla="*/ 5150 h 10018"/>
              <a:gd name="connsiteX5" fmla="*/ 9964 w 9993"/>
              <a:gd name="connsiteY5" fmla="*/ 0 h 10018"/>
              <a:gd name="connsiteX6" fmla="*/ 3 w 9993"/>
              <a:gd name="connsiteY6" fmla="*/ 4 h 10018"/>
              <a:gd name="connsiteX0" fmla="*/ 14 w 10010"/>
              <a:gd name="connsiteY0" fmla="*/ 5699 h 10000"/>
              <a:gd name="connsiteX1" fmla="*/ 0 w 10010"/>
              <a:gd name="connsiteY1" fmla="*/ 9282 h 10000"/>
              <a:gd name="connsiteX2" fmla="*/ 4775 w 10010"/>
              <a:gd name="connsiteY2" fmla="*/ 9985 h 10000"/>
              <a:gd name="connsiteX3" fmla="*/ 10000 w 10010"/>
              <a:gd name="connsiteY3" fmla="*/ 9282 h 10000"/>
              <a:gd name="connsiteX4" fmla="*/ 10000 w 10010"/>
              <a:gd name="connsiteY4" fmla="*/ 5141 h 10000"/>
              <a:gd name="connsiteX5" fmla="*/ 10000 w 10010"/>
              <a:gd name="connsiteY5" fmla="*/ 0 h 10000"/>
              <a:gd name="connsiteX6" fmla="*/ 3 w 10010"/>
              <a:gd name="connsiteY6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5141 h 10000"/>
              <a:gd name="connsiteX5" fmla="*/ 10000 w 10000"/>
              <a:gd name="connsiteY5" fmla="*/ 0 h 10000"/>
              <a:gd name="connsiteX6" fmla="*/ 3 w 10000"/>
              <a:gd name="connsiteY6" fmla="*/ 4 h 10000"/>
              <a:gd name="connsiteX0" fmla="*/ 14 w 10973"/>
              <a:gd name="connsiteY0" fmla="*/ 5699 h 10000"/>
              <a:gd name="connsiteX1" fmla="*/ 0 w 10973"/>
              <a:gd name="connsiteY1" fmla="*/ 9282 h 10000"/>
              <a:gd name="connsiteX2" fmla="*/ 4775 w 10973"/>
              <a:gd name="connsiteY2" fmla="*/ 9985 h 10000"/>
              <a:gd name="connsiteX3" fmla="*/ 10000 w 10973"/>
              <a:gd name="connsiteY3" fmla="*/ 9282 h 10000"/>
              <a:gd name="connsiteX4" fmla="*/ 10000 w 10973"/>
              <a:gd name="connsiteY4" fmla="*/ 0 h 10000"/>
              <a:gd name="connsiteX5" fmla="*/ 3 w 10973"/>
              <a:gd name="connsiteY5" fmla="*/ 4 h 10000"/>
              <a:gd name="connsiteX0" fmla="*/ 14 w 10729"/>
              <a:gd name="connsiteY0" fmla="*/ 5699 h 10000"/>
              <a:gd name="connsiteX1" fmla="*/ 0 w 10729"/>
              <a:gd name="connsiteY1" fmla="*/ 9282 h 10000"/>
              <a:gd name="connsiteX2" fmla="*/ 4775 w 10729"/>
              <a:gd name="connsiteY2" fmla="*/ 9985 h 10000"/>
              <a:gd name="connsiteX3" fmla="*/ 10000 w 10729"/>
              <a:gd name="connsiteY3" fmla="*/ 9282 h 10000"/>
              <a:gd name="connsiteX4" fmla="*/ 10000 w 10729"/>
              <a:gd name="connsiteY4" fmla="*/ 0 h 10000"/>
              <a:gd name="connsiteX5" fmla="*/ 3 w 10729"/>
              <a:gd name="connsiteY5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0 h 10000"/>
              <a:gd name="connsiteX5" fmla="*/ 3 w 10000"/>
              <a:gd name="connsiteY5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0 h 10000"/>
              <a:gd name="connsiteX5" fmla="*/ 3 w 10000"/>
              <a:gd name="connsiteY5" fmla="*/ 4 h 10000"/>
              <a:gd name="connsiteX0" fmla="*/ 14 w 10001"/>
              <a:gd name="connsiteY0" fmla="*/ 5699 h 10000"/>
              <a:gd name="connsiteX1" fmla="*/ 0 w 10001"/>
              <a:gd name="connsiteY1" fmla="*/ 9282 h 10000"/>
              <a:gd name="connsiteX2" fmla="*/ 4775 w 10001"/>
              <a:gd name="connsiteY2" fmla="*/ 9985 h 10000"/>
              <a:gd name="connsiteX3" fmla="*/ 10000 w 10001"/>
              <a:gd name="connsiteY3" fmla="*/ 9282 h 10000"/>
              <a:gd name="connsiteX4" fmla="*/ 10000 w 10001"/>
              <a:gd name="connsiteY4" fmla="*/ 0 h 10000"/>
              <a:gd name="connsiteX5" fmla="*/ 3 w 10001"/>
              <a:gd name="connsiteY5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0 h 10000"/>
              <a:gd name="connsiteX5" fmla="*/ 3 w 10000"/>
              <a:gd name="connsiteY5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0 h 10000"/>
              <a:gd name="connsiteX5" fmla="*/ 3 w 10000"/>
              <a:gd name="connsiteY5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0 h 10000"/>
              <a:gd name="connsiteX5" fmla="*/ 3 w 10000"/>
              <a:gd name="connsiteY5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0 h 10000"/>
              <a:gd name="connsiteX5" fmla="*/ 3 w 10000"/>
              <a:gd name="connsiteY5" fmla="*/ 4 h 10000"/>
              <a:gd name="connsiteX0" fmla="*/ 0 w 10000"/>
              <a:gd name="connsiteY0" fmla="*/ 9282 h 10000"/>
              <a:gd name="connsiteX1" fmla="*/ 4775 w 10000"/>
              <a:gd name="connsiteY1" fmla="*/ 9985 h 10000"/>
              <a:gd name="connsiteX2" fmla="*/ 10000 w 10000"/>
              <a:gd name="connsiteY2" fmla="*/ 9282 h 10000"/>
              <a:gd name="connsiteX3" fmla="*/ 10000 w 10000"/>
              <a:gd name="connsiteY3" fmla="*/ 0 h 10000"/>
              <a:gd name="connsiteX4" fmla="*/ 3 w 10000"/>
              <a:gd name="connsiteY4" fmla="*/ 4 h 10000"/>
              <a:gd name="connsiteX0" fmla="*/ 0 w 10000"/>
              <a:gd name="connsiteY0" fmla="*/ 9278 h 9996"/>
              <a:gd name="connsiteX1" fmla="*/ 4775 w 10000"/>
              <a:gd name="connsiteY1" fmla="*/ 9981 h 9996"/>
              <a:gd name="connsiteX2" fmla="*/ 10000 w 10000"/>
              <a:gd name="connsiteY2" fmla="*/ 9278 h 9996"/>
              <a:gd name="connsiteX3" fmla="*/ 10000 w 10000"/>
              <a:gd name="connsiteY3" fmla="*/ 627 h 9996"/>
              <a:gd name="connsiteX4" fmla="*/ 3 w 10000"/>
              <a:gd name="connsiteY4" fmla="*/ 0 h 9996"/>
              <a:gd name="connsiteX0" fmla="*/ 0 w 10000"/>
              <a:gd name="connsiteY0" fmla="*/ 8655 h 9373"/>
              <a:gd name="connsiteX1" fmla="*/ 4775 w 10000"/>
              <a:gd name="connsiteY1" fmla="*/ 9358 h 9373"/>
              <a:gd name="connsiteX2" fmla="*/ 10000 w 10000"/>
              <a:gd name="connsiteY2" fmla="*/ 8655 h 9373"/>
              <a:gd name="connsiteX3" fmla="*/ 10000 w 10000"/>
              <a:gd name="connsiteY3" fmla="*/ 0 h 9373"/>
              <a:gd name="connsiteX4" fmla="*/ 11 w 10000"/>
              <a:gd name="connsiteY4" fmla="*/ 0 h 9373"/>
              <a:gd name="connsiteX0" fmla="*/ 41 w 9989"/>
              <a:gd name="connsiteY0" fmla="*/ 9234 h 10000"/>
              <a:gd name="connsiteX1" fmla="*/ 4764 w 9989"/>
              <a:gd name="connsiteY1" fmla="*/ 9984 h 10000"/>
              <a:gd name="connsiteX2" fmla="*/ 9989 w 9989"/>
              <a:gd name="connsiteY2" fmla="*/ 9234 h 10000"/>
              <a:gd name="connsiteX3" fmla="*/ 9989 w 9989"/>
              <a:gd name="connsiteY3" fmla="*/ 0 h 10000"/>
              <a:gd name="connsiteX4" fmla="*/ 0 w 9989"/>
              <a:gd name="connsiteY4" fmla="*/ 0 h 10000"/>
              <a:gd name="connsiteX0" fmla="*/ 0 w 9959"/>
              <a:gd name="connsiteY0" fmla="*/ 9234 h 10000"/>
              <a:gd name="connsiteX1" fmla="*/ 4728 w 9959"/>
              <a:gd name="connsiteY1" fmla="*/ 9984 h 10000"/>
              <a:gd name="connsiteX2" fmla="*/ 9959 w 9959"/>
              <a:gd name="connsiteY2" fmla="*/ 9234 h 10000"/>
              <a:gd name="connsiteX3" fmla="*/ 9959 w 9959"/>
              <a:gd name="connsiteY3" fmla="*/ 0 h 10000"/>
              <a:gd name="connsiteX4" fmla="*/ 103 w 9959"/>
              <a:gd name="connsiteY4" fmla="*/ 486 h 10000"/>
              <a:gd name="connsiteX0" fmla="*/ 0 w 10000"/>
              <a:gd name="connsiteY0" fmla="*/ 9263 h 10029"/>
              <a:gd name="connsiteX1" fmla="*/ 4747 w 10000"/>
              <a:gd name="connsiteY1" fmla="*/ 10013 h 10029"/>
              <a:gd name="connsiteX2" fmla="*/ 10000 w 10000"/>
              <a:gd name="connsiteY2" fmla="*/ 9263 h 10029"/>
              <a:gd name="connsiteX3" fmla="*/ 10000 w 10000"/>
              <a:gd name="connsiteY3" fmla="*/ 29 h 10029"/>
              <a:gd name="connsiteX4" fmla="*/ 11 w 10000"/>
              <a:gd name="connsiteY4" fmla="*/ 0 h 10029"/>
              <a:gd name="connsiteX0" fmla="*/ 0 w 10000"/>
              <a:gd name="connsiteY0" fmla="*/ 9263 h 10029"/>
              <a:gd name="connsiteX1" fmla="*/ 4747 w 10000"/>
              <a:gd name="connsiteY1" fmla="*/ 10013 h 10029"/>
              <a:gd name="connsiteX2" fmla="*/ 10000 w 10000"/>
              <a:gd name="connsiteY2" fmla="*/ 9263 h 10029"/>
              <a:gd name="connsiteX3" fmla="*/ 10000 w 10000"/>
              <a:gd name="connsiteY3" fmla="*/ 29 h 10029"/>
              <a:gd name="connsiteX4" fmla="*/ 11 w 10000"/>
              <a:gd name="connsiteY4" fmla="*/ 0 h 10029"/>
              <a:gd name="connsiteX0" fmla="*/ 2 w 10002"/>
              <a:gd name="connsiteY0" fmla="*/ 9263 h 10029"/>
              <a:gd name="connsiteX1" fmla="*/ 4749 w 10002"/>
              <a:gd name="connsiteY1" fmla="*/ 10013 h 10029"/>
              <a:gd name="connsiteX2" fmla="*/ 10002 w 10002"/>
              <a:gd name="connsiteY2" fmla="*/ 9263 h 10029"/>
              <a:gd name="connsiteX3" fmla="*/ 10002 w 10002"/>
              <a:gd name="connsiteY3" fmla="*/ 29 h 10029"/>
              <a:gd name="connsiteX4" fmla="*/ 0 w 10002"/>
              <a:gd name="connsiteY4" fmla="*/ 0 h 1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2" h="10029">
                <a:moveTo>
                  <a:pt x="2" y="9263"/>
                </a:moveTo>
                <a:cubicBezTo>
                  <a:pt x="1414" y="9615"/>
                  <a:pt x="3073" y="10013"/>
                  <a:pt x="4749" y="10013"/>
                </a:cubicBezTo>
                <a:cubicBezTo>
                  <a:pt x="6375" y="10128"/>
                  <a:pt x="8859" y="9605"/>
                  <a:pt x="10002" y="9263"/>
                </a:cubicBezTo>
                <a:cubicBezTo>
                  <a:pt x="10001" y="8032"/>
                  <a:pt x="10000" y="5436"/>
                  <a:pt x="10002" y="29"/>
                </a:cubicBezTo>
                <a:lnTo>
                  <a:pt x="0" y="0"/>
                </a:lnTo>
              </a:path>
            </a:pathLst>
          </a:custGeom>
          <a:gradFill flip="none" rotWithShape="1">
            <a:gsLst>
              <a:gs pos="1000">
                <a:schemeClr val="accent5"/>
              </a:gs>
              <a:gs pos="82000">
                <a:schemeClr val="accent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rot="0" vert="horz" wrap="square" lIns="914400" tIns="1097280" rIns="1097280" bIns="1097280" anchor="b" anchorCtr="0" upright="1"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sv-SE" sz="10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F17A7FF2-5E3F-4478-92D9-9AD38A29E6EC}"/>
              </a:ext>
            </a:extLst>
          </p:cNvPr>
          <p:cNvGrpSpPr/>
          <p:nvPr userDrawn="1"/>
        </p:nvGrpSpPr>
        <p:grpSpPr>
          <a:xfrm flipH="1">
            <a:off x="2560326" y="4451475"/>
            <a:ext cx="9678763" cy="1157188"/>
            <a:chOff x="411836" y="4536996"/>
            <a:chExt cx="8971318" cy="1072606"/>
          </a:xfrm>
        </p:grpSpPr>
        <p:sp>
          <p:nvSpPr>
            <p:cNvPr id="16" name="Frihandsfigur 12">
              <a:extLst>
                <a:ext uri="{FF2B5EF4-FFF2-40B4-BE49-F238E27FC236}">
                  <a16:creationId xmlns:a16="http://schemas.microsoft.com/office/drawing/2014/main" id="{2D9AFC32-2D16-4F88-974A-48A029474DE2}"/>
                </a:ext>
              </a:extLst>
            </p:cNvPr>
            <p:cNvSpPr>
              <a:spLocks noChangeAspect="1"/>
            </p:cNvSpPr>
            <p:nvPr userDrawn="1"/>
          </p:nvSpPr>
          <p:spPr bwMode="auto">
            <a:xfrm rot="10800000" flipV="1">
              <a:off x="411836" y="4871002"/>
              <a:ext cx="8678283" cy="738600"/>
            </a:xfrm>
            <a:custGeom>
              <a:avLst/>
              <a:gdLst>
                <a:gd name="T0" fmla="*/ 607 w 607"/>
                <a:gd name="T1" fmla="*/ 0 h 66"/>
                <a:gd name="T2" fmla="*/ 176 w 607"/>
                <a:gd name="T3" fmla="*/ 57 h 66"/>
                <a:gd name="T4" fmla="*/ 0 w 607"/>
                <a:gd name="T5" fmla="*/ 48 h 66"/>
                <a:gd name="T6" fmla="*/ 251 w 607"/>
                <a:gd name="T7" fmla="*/ 66 h 66"/>
                <a:gd name="T8" fmla="*/ 607 w 607"/>
                <a:gd name="T9" fmla="*/ 27 h 66"/>
                <a:gd name="T10" fmla="*/ 607 w 607"/>
                <a:gd name="T11" fmla="*/ 0 h 66"/>
                <a:gd name="connsiteX0" fmla="*/ 10000 w 10000"/>
                <a:gd name="connsiteY0" fmla="*/ 0 h 10000"/>
                <a:gd name="connsiteX1" fmla="*/ 4138 w 10000"/>
                <a:gd name="connsiteY1" fmla="*/ 7042 h 10000"/>
                <a:gd name="connsiteX2" fmla="*/ 0 w 10000"/>
                <a:gd name="connsiteY2" fmla="*/ 7273 h 10000"/>
                <a:gd name="connsiteX3" fmla="*/ 4135 w 10000"/>
                <a:gd name="connsiteY3" fmla="*/ 10000 h 10000"/>
                <a:gd name="connsiteX4" fmla="*/ 10000 w 10000"/>
                <a:gd name="connsiteY4" fmla="*/ 4091 h 10000"/>
                <a:gd name="connsiteX5" fmla="*/ 10000 w 10000"/>
                <a:gd name="connsiteY5" fmla="*/ 0 h 10000"/>
                <a:gd name="connsiteX0" fmla="*/ 10000 w 10000"/>
                <a:gd name="connsiteY0" fmla="*/ 0 h 10000"/>
                <a:gd name="connsiteX1" fmla="*/ 4138 w 10000"/>
                <a:gd name="connsiteY1" fmla="*/ 7042 h 10000"/>
                <a:gd name="connsiteX2" fmla="*/ 0 w 10000"/>
                <a:gd name="connsiteY2" fmla="*/ 7273 h 10000"/>
                <a:gd name="connsiteX3" fmla="*/ 4135 w 10000"/>
                <a:gd name="connsiteY3" fmla="*/ 10000 h 10000"/>
                <a:gd name="connsiteX4" fmla="*/ 10000 w 10000"/>
                <a:gd name="connsiteY4" fmla="*/ 4091 h 10000"/>
                <a:gd name="connsiteX5" fmla="*/ 10000 w 10000"/>
                <a:gd name="connsiteY5" fmla="*/ 0 h 10000"/>
                <a:gd name="connsiteX0" fmla="*/ 10000 w 10000"/>
                <a:gd name="connsiteY0" fmla="*/ 0 h 10000"/>
                <a:gd name="connsiteX1" fmla="*/ 4138 w 10000"/>
                <a:gd name="connsiteY1" fmla="*/ 7042 h 10000"/>
                <a:gd name="connsiteX2" fmla="*/ 0 w 10000"/>
                <a:gd name="connsiteY2" fmla="*/ 7273 h 10000"/>
                <a:gd name="connsiteX3" fmla="*/ 4135 w 10000"/>
                <a:gd name="connsiteY3" fmla="*/ 10000 h 10000"/>
                <a:gd name="connsiteX4" fmla="*/ 10000 w 10000"/>
                <a:gd name="connsiteY4" fmla="*/ 4091 h 10000"/>
                <a:gd name="connsiteX5" fmla="*/ 10000 w 10000"/>
                <a:gd name="connsiteY5" fmla="*/ 0 h 10000"/>
                <a:gd name="connsiteX0" fmla="*/ 10000 w 10000"/>
                <a:gd name="connsiteY0" fmla="*/ 0 h 10000"/>
                <a:gd name="connsiteX1" fmla="*/ 4138 w 10000"/>
                <a:gd name="connsiteY1" fmla="*/ 7042 h 10000"/>
                <a:gd name="connsiteX2" fmla="*/ 0 w 10000"/>
                <a:gd name="connsiteY2" fmla="*/ 7273 h 10000"/>
                <a:gd name="connsiteX3" fmla="*/ 4135 w 10000"/>
                <a:gd name="connsiteY3" fmla="*/ 10000 h 10000"/>
                <a:gd name="connsiteX4" fmla="*/ 10000 w 10000"/>
                <a:gd name="connsiteY4" fmla="*/ 4091 h 10000"/>
                <a:gd name="connsiteX5" fmla="*/ 10000 w 10000"/>
                <a:gd name="connsiteY5" fmla="*/ 0 h 10000"/>
                <a:gd name="connsiteX0" fmla="*/ 10000 w 10000"/>
                <a:gd name="connsiteY0" fmla="*/ 0 h 10000"/>
                <a:gd name="connsiteX1" fmla="*/ 4112 w 10000"/>
                <a:gd name="connsiteY1" fmla="*/ 7042 h 10000"/>
                <a:gd name="connsiteX2" fmla="*/ 0 w 10000"/>
                <a:gd name="connsiteY2" fmla="*/ 7273 h 10000"/>
                <a:gd name="connsiteX3" fmla="*/ 4135 w 10000"/>
                <a:gd name="connsiteY3" fmla="*/ 10000 h 10000"/>
                <a:gd name="connsiteX4" fmla="*/ 10000 w 10000"/>
                <a:gd name="connsiteY4" fmla="*/ 4091 h 10000"/>
                <a:gd name="connsiteX5" fmla="*/ 10000 w 10000"/>
                <a:gd name="connsiteY5" fmla="*/ 0 h 10000"/>
                <a:gd name="connsiteX0" fmla="*/ 10000 w 10000"/>
                <a:gd name="connsiteY0" fmla="*/ 0 h 10000"/>
                <a:gd name="connsiteX1" fmla="*/ 4112 w 10000"/>
                <a:gd name="connsiteY1" fmla="*/ 7042 h 10000"/>
                <a:gd name="connsiteX2" fmla="*/ 0 w 10000"/>
                <a:gd name="connsiteY2" fmla="*/ 7273 h 10000"/>
                <a:gd name="connsiteX3" fmla="*/ 4135 w 10000"/>
                <a:gd name="connsiteY3" fmla="*/ 10000 h 10000"/>
                <a:gd name="connsiteX4" fmla="*/ 10000 w 10000"/>
                <a:gd name="connsiteY4" fmla="*/ 4091 h 10000"/>
                <a:gd name="connsiteX5" fmla="*/ 10000 w 10000"/>
                <a:gd name="connsiteY5" fmla="*/ 0 h 10000"/>
                <a:gd name="connsiteX0" fmla="*/ 10000 w 10000"/>
                <a:gd name="connsiteY0" fmla="*/ 0 h 8510"/>
                <a:gd name="connsiteX1" fmla="*/ 4112 w 10000"/>
                <a:gd name="connsiteY1" fmla="*/ 7042 h 8510"/>
                <a:gd name="connsiteX2" fmla="*/ 0 w 10000"/>
                <a:gd name="connsiteY2" fmla="*/ 7273 h 8510"/>
                <a:gd name="connsiteX3" fmla="*/ 4481 w 10000"/>
                <a:gd name="connsiteY3" fmla="*/ 8486 h 8510"/>
                <a:gd name="connsiteX4" fmla="*/ 10000 w 10000"/>
                <a:gd name="connsiteY4" fmla="*/ 4091 h 8510"/>
                <a:gd name="connsiteX5" fmla="*/ 10000 w 10000"/>
                <a:gd name="connsiteY5" fmla="*/ 0 h 8510"/>
                <a:gd name="connsiteX0" fmla="*/ 10000 w 10000"/>
                <a:gd name="connsiteY0" fmla="*/ 0 h 10201"/>
                <a:gd name="connsiteX1" fmla="*/ 4112 w 10000"/>
                <a:gd name="connsiteY1" fmla="*/ 8275 h 10201"/>
                <a:gd name="connsiteX2" fmla="*/ 0 w 10000"/>
                <a:gd name="connsiteY2" fmla="*/ 8546 h 10201"/>
                <a:gd name="connsiteX3" fmla="*/ 4481 w 10000"/>
                <a:gd name="connsiteY3" fmla="*/ 9972 h 10201"/>
                <a:gd name="connsiteX4" fmla="*/ 10000 w 10000"/>
                <a:gd name="connsiteY4" fmla="*/ 4807 h 10201"/>
                <a:gd name="connsiteX5" fmla="*/ 10000 w 10000"/>
                <a:gd name="connsiteY5" fmla="*/ 0 h 10201"/>
                <a:gd name="connsiteX0" fmla="*/ 10000 w 10000"/>
                <a:gd name="connsiteY0" fmla="*/ 0 h 10201"/>
                <a:gd name="connsiteX1" fmla="*/ 4112 w 10000"/>
                <a:gd name="connsiteY1" fmla="*/ 8275 h 10201"/>
                <a:gd name="connsiteX2" fmla="*/ 0 w 10000"/>
                <a:gd name="connsiteY2" fmla="*/ 8546 h 10201"/>
                <a:gd name="connsiteX3" fmla="*/ 4481 w 10000"/>
                <a:gd name="connsiteY3" fmla="*/ 9972 h 10201"/>
                <a:gd name="connsiteX4" fmla="*/ 10000 w 10000"/>
                <a:gd name="connsiteY4" fmla="*/ 4807 h 10201"/>
                <a:gd name="connsiteX5" fmla="*/ 10000 w 10000"/>
                <a:gd name="connsiteY5" fmla="*/ 0 h 10201"/>
                <a:gd name="connsiteX0" fmla="*/ 10000 w 10000"/>
                <a:gd name="connsiteY0" fmla="*/ 0 h 10201"/>
                <a:gd name="connsiteX1" fmla="*/ 4112 w 10000"/>
                <a:gd name="connsiteY1" fmla="*/ 8275 h 10201"/>
                <a:gd name="connsiteX2" fmla="*/ 0 w 10000"/>
                <a:gd name="connsiteY2" fmla="*/ 8546 h 10201"/>
                <a:gd name="connsiteX3" fmla="*/ 4481 w 10000"/>
                <a:gd name="connsiteY3" fmla="*/ 9972 h 10201"/>
                <a:gd name="connsiteX4" fmla="*/ 10000 w 10000"/>
                <a:gd name="connsiteY4" fmla="*/ 4807 h 10201"/>
                <a:gd name="connsiteX5" fmla="*/ 10000 w 10000"/>
                <a:gd name="connsiteY5" fmla="*/ 656 h 10201"/>
                <a:gd name="connsiteX0" fmla="*/ 10000 w 10000"/>
                <a:gd name="connsiteY0" fmla="*/ 0 h 10201"/>
                <a:gd name="connsiteX1" fmla="*/ 4112 w 10000"/>
                <a:gd name="connsiteY1" fmla="*/ 8275 h 10201"/>
                <a:gd name="connsiteX2" fmla="*/ 0 w 10000"/>
                <a:gd name="connsiteY2" fmla="*/ 8546 h 10201"/>
                <a:gd name="connsiteX3" fmla="*/ 4481 w 10000"/>
                <a:gd name="connsiteY3" fmla="*/ 9972 h 10201"/>
                <a:gd name="connsiteX4" fmla="*/ 10000 w 10000"/>
                <a:gd name="connsiteY4" fmla="*/ 4807 h 10201"/>
                <a:gd name="connsiteX5" fmla="*/ 10000 w 10000"/>
                <a:gd name="connsiteY5" fmla="*/ 1405 h 10201"/>
                <a:gd name="connsiteX0" fmla="*/ 10009 w 10009"/>
                <a:gd name="connsiteY0" fmla="*/ 0 h 9826"/>
                <a:gd name="connsiteX1" fmla="*/ 4112 w 10009"/>
                <a:gd name="connsiteY1" fmla="*/ 7900 h 9826"/>
                <a:gd name="connsiteX2" fmla="*/ 0 w 10009"/>
                <a:gd name="connsiteY2" fmla="*/ 8171 h 9826"/>
                <a:gd name="connsiteX3" fmla="*/ 4481 w 10009"/>
                <a:gd name="connsiteY3" fmla="*/ 9597 h 9826"/>
                <a:gd name="connsiteX4" fmla="*/ 10000 w 10009"/>
                <a:gd name="connsiteY4" fmla="*/ 4432 h 9826"/>
                <a:gd name="connsiteX5" fmla="*/ 10000 w 10009"/>
                <a:gd name="connsiteY5" fmla="*/ 1030 h 9826"/>
                <a:gd name="connsiteX0" fmla="*/ 10000 w 10000"/>
                <a:gd name="connsiteY0" fmla="*/ 0 h 10000"/>
                <a:gd name="connsiteX1" fmla="*/ 4108 w 10000"/>
                <a:gd name="connsiteY1" fmla="*/ 8040 h 10000"/>
                <a:gd name="connsiteX2" fmla="*/ 0 w 10000"/>
                <a:gd name="connsiteY2" fmla="*/ 8316 h 10000"/>
                <a:gd name="connsiteX3" fmla="*/ 4477 w 10000"/>
                <a:gd name="connsiteY3" fmla="*/ 9767 h 10000"/>
                <a:gd name="connsiteX4" fmla="*/ 9991 w 10000"/>
                <a:gd name="connsiteY4" fmla="*/ 4510 h 10000"/>
                <a:gd name="connsiteX5" fmla="*/ 9991 w 10000"/>
                <a:gd name="connsiteY5" fmla="*/ 1048 h 10000"/>
                <a:gd name="connsiteX0" fmla="*/ 10000 w 10000"/>
                <a:gd name="connsiteY0" fmla="*/ 0 h 10000"/>
                <a:gd name="connsiteX1" fmla="*/ 4108 w 10000"/>
                <a:gd name="connsiteY1" fmla="*/ 8040 h 10000"/>
                <a:gd name="connsiteX2" fmla="*/ 0 w 10000"/>
                <a:gd name="connsiteY2" fmla="*/ 8316 h 10000"/>
                <a:gd name="connsiteX3" fmla="*/ 4477 w 10000"/>
                <a:gd name="connsiteY3" fmla="*/ 9767 h 10000"/>
                <a:gd name="connsiteX4" fmla="*/ 9991 w 10000"/>
                <a:gd name="connsiteY4" fmla="*/ 4510 h 10000"/>
                <a:gd name="connsiteX5" fmla="*/ 9991 w 10000"/>
                <a:gd name="connsiteY5" fmla="*/ 1048 h 10000"/>
                <a:gd name="connsiteX0" fmla="*/ 9990 w 9991"/>
                <a:gd name="connsiteY0" fmla="*/ 0 h 9971"/>
                <a:gd name="connsiteX1" fmla="*/ 4108 w 9991"/>
                <a:gd name="connsiteY1" fmla="*/ 8011 h 9971"/>
                <a:gd name="connsiteX2" fmla="*/ 0 w 9991"/>
                <a:gd name="connsiteY2" fmla="*/ 8287 h 9971"/>
                <a:gd name="connsiteX3" fmla="*/ 4477 w 9991"/>
                <a:gd name="connsiteY3" fmla="*/ 9738 h 9971"/>
                <a:gd name="connsiteX4" fmla="*/ 9991 w 9991"/>
                <a:gd name="connsiteY4" fmla="*/ 4481 h 9971"/>
                <a:gd name="connsiteX5" fmla="*/ 9991 w 9991"/>
                <a:gd name="connsiteY5" fmla="*/ 1019 h 9971"/>
                <a:gd name="connsiteX0" fmla="*/ 9999 w 10000"/>
                <a:gd name="connsiteY0" fmla="*/ 0 h 9852"/>
                <a:gd name="connsiteX1" fmla="*/ 4112 w 10000"/>
                <a:gd name="connsiteY1" fmla="*/ 8034 h 9852"/>
                <a:gd name="connsiteX2" fmla="*/ 0 w 10000"/>
                <a:gd name="connsiteY2" fmla="*/ 8311 h 9852"/>
                <a:gd name="connsiteX3" fmla="*/ 4489 w 10000"/>
                <a:gd name="connsiteY3" fmla="*/ 9566 h 9852"/>
                <a:gd name="connsiteX4" fmla="*/ 10000 w 10000"/>
                <a:gd name="connsiteY4" fmla="*/ 4494 h 9852"/>
                <a:gd name="connsiteX5" fmla="*/ 10000 w 10000"/>
                <a:gd name="connsiteY5" fmla="*/ 1022 h 9852"/>
                <a:gd name="connsiteX0" fmla="*/ 9950 w 9951"/>
                <a:gd name="connsiteY0" fmla="*/ 0 h 10169"/>
                <a:gd name="connsiteX1" fmla="*/ 4063 w 9951"/>
                <a:gd name="connsiteY1" fmla="*/ 8155 h 10169"/>
                <a:gd name="connsiteX2" fmla="*/ 0 w 9951"/>
                <a:gd name="connsiteY2" fmla="*/ 8668 h 10169"/>
                <a:gd name="connsiteX3" fmla="*/ 4440 w 9951"/>
                <a:gd name="connsiteY3" fmla="*/ 9710 h 10169"/>
                <a:gd name="connsiteX4" fmla="*/ 9951 w 9951"/>
                <a:gd name="connsiteY4" fmla="*/ 4562 h 10169"/>
                <a:gd name="connsiteX5" fmla="*/ 9951 w 9951"/>
                <a:gd name="connsiteY5" fmla="*/ 1037 h 10169"/>
                <a:gd name="connsiteX0" fmla="*/ 9999 w 10000"/>
                <a:gd name="connsiteY0" fmla="*/ 0 h 10000"/>
                <a:gd name="connsiteX1" fmla="*/ 4083 w 10000"/>
                <a:gd name="connsiteY1" fmla="*/ 8019 h 10000"/>
                <a:gd name="connsiteX2" fmla="*/ 0 w 10000"/>
                <a:gd name="connsiteY2" fmla="*/ 8524 h 10000"/>
                <a:gd name="connsiteX3" fmla="*/ 4462 w 10000"/>
                <a:gd name="connsiteY3" fmla="*/ 9549 h 10000"/>
                <a:gd name="connsiteX4" fmla="*/ 10000 w 10000"/>
                <a:gd name="connsiteY4" fmla="*/ 4486 h 10000"/>
                <a:gd name="connsiteX5" fmla="*/ 10000 w 10000"/>
                <a:gd name="connsiteY5" fmla="*/ 1020 h 10000"/>
                <a:gd name="connsiteX0" fmla="*/ 9999 w 10000"/>
                <a:gd name="connsiteY0" fmla="*/ 0 h 9812"/>
                <a:gd name="connsiteX1" fmla="*/ 4083 w 10000"/>
                <a:gd name="connsiteY1" fmla="*/ 8019 h 9812"/>
                <a:gd name="connsiteX2" fmla="*/ 0 w 10000"/>
                <a:gd name="connsiteY2" fmla="*/ 8524 h 9812"/>
                <a:gd name="connsiteX3" fmla="*/ 4462 w 10000"/>
                <a:gd name="connsiteY3" fmla="*/ 9549 h 9812"/>
                <a:gd name="connsiteX4" fmla="*/ 10000 w 10000"/>
                <a:gd name="connsiteY4" fmla="*/ 4486 h 9812"/>
                <a:gd name="connsiteX5" fmla="*/ 10000 w 10000"/>
                <a:gd name="connsiteY5" fmla="*/ 1020 h 9812"/>
                <a:gd name="connsiteX0" fmla="*/ 9999 w 10000"/>
                <a:gd name="connsiteY0" fmla="*/ 0 h 10071"/>
                <a:gd name="connsiteX1" fmla="*/ 4083 w 10000"/>
                <a:gd name="connsiteY1" fmla="*/ 8173 h 10071"/>
                <a:gd name="connsiteX2" fmla="*/ 0 w 10000"/>
                <a:gd name="connsiteY2" fmla="*/ 8687 h 10071"/>
                <a:gd name="connsiteX3" fmla="*/ 4470 w 10000"/>
                <a:gd name="connsiteY3" fmla="*/ 9818 h 10071"/>
                <a:gd name="connsiteX4" fmla="*/ 10000 w 10000"/>
                <a:gd name="connsiteY4" fmla="*/ 4572 h 10071"/>
                <a:gd name="connsiteX5" fmla="*/ 10000 w 10000"/>
                <a:gd name="connsiteY5" fmla="*/ 1040 h 10071"/>
                <a:gd name="connsiteX0" fmla="*/ 10103 w 10104"/>
                <a:gd name="connsiteY0" fmla="*/ 0 h 10071"/>
                <a:gd name="connsiteX1" fmla="*/ 4187 w 10104"/>
                <a:gd name="connsiteY1" fmla="*/ 8173 h 10071"/>
                <a:gd name="connsiteX2" fmla="*/ 0 w 10104"/>
                <a:gd name="connsiteY2" fmla="*/ 8687 h 10071"/>
                <a:gd name="connsiteX3" fmla="*/ 4574 w 10104"/>
                <a:gd name="connsiteY3" fmla="*/ 9818 h 10071"/>
                <a:gd name="connsiteX4" fmla="*/ 10104 w 10104"/>
                <a:gd name="connsiteY4" fmla="*/ 4572 h 10071"/>
                <a:gd name="connsiteX5" fmla="*/ 10104 w 10104"/>
                <a:gd name="connsiteY5" fmla="*/ 1040 h 10071"/>
                <a:gd name="connsiteX0" fmla="*/ 10103 w 10104"/>
                <a:gd name="connsiteY0" fmla="*/ 0 h 10139"/>
                <a:gd name="connsiteX1" fmla="*/ 4187 w 10104"/>
                <a:gd name="connsiteY1" fmla="*/ 8173 h 10139"/>
                <a:gd name="connsiteX2" fmla="*/ 0 w 10104"/>
                <a:gd name="connsiteY2" fmla="*/ 8687 h 10139"/>
                <a:gd name="connsiteX3" fmla="*/ 4574 w 10104"/>
                <a:gd name="connsiteY3" fmla="*/ 9818 h 10139"/>
                <a:gd name="connsiteX4" fmla="*/ 10104 w 10104"/>
                <a:gd name="connsiteY4" fmla="*/ 4572 h 10139"/>
                <a:gd name="connsiteX5" fmla="*/ 10104 w 10104"/>
                <a:gd name="connsiteY5" fmla="*/ 1040 h 10139"/>
                <a:gd name="connsiteX0" fmla="*/ 10103 w 10104"/>
                <a:gd name="connsiteY0" fmla="*/ 0 h 10078"/>
                <a:gd name="connsiteX1" fmla="*/ 4187 w 10104"/>
                <a:gd name="connsiteY1" fmla="*/ 8173 h 10078"/>
                <a:gd name="connsiteX2" fmla="*/ 0 w 10104"/>
                <a:gd name="connsiteY2" fmla="*/ 8687 h 10078"/>
                <a:gd name="connsiteX3" fmla="*/ 4574 w 10104"/>
                <a:gd name="connsiteY3" fmla="*/ 9818 h 10078"/>
                <a:gd name="connsiteX4" fmla="*/ 10104 w 10104"/>
                <a:gd name="connsiteY4" fmla="*/ 4572 h 10078"/>
                <a:gd name="connsiteX5" fmla="*/ 10104 w 10104"/>
                <a:gd name="connsiteY5" fmla="*/ 1040 h 10078"/>
                <a:gd name="connsiteX0" fmla="*/ 10103 w 10104"/>
                <a:gd name="connsiteY0" fmla="*/ 0 h 10106"/>
                <a:gd name="connsiteX1" fmla="*/ 4187 w 10104"/>
                <a:gd name="connsiteY1" fmla="*/ 8173 h 10106"/>
                <a:gd name="connsiteX2" fmla="*/ 0 w 10104"/>
                <a:gd name="connsiteY2" fmla="*/ 8687 h 10106"/>
                <a:gd name="connsiteX3" fmla="*/ 4574 w 10104"/>
                <a:gd name="connsiteY3" fmla="*/ 9818 h 10106"/>
                <a:gd name="connsiteX4" fmla="*/ 10104 w 10104"/>
                <a:gd name="connsiteY4" fmla="*/ 4572 h 10106"/>
                <a:gd name="connsiteX5" fmla="*/ 10104 w 10104"/>
                <a:gd name="connsiteY5" fmla="*/ 1040 h 10106"/>
                <a:gd name="connsiteX0" fmla="*/ 10103 w 10104"/>
                <a:gd name="connsiteY0" fmla="*/ 0 h 10106"/>
                <a:gd name="connsiteX1" fmla="*/ 4187 w 10104"/>
                <a:gd name="connsiteY1" fmla="*/ 8173 h 10106"/>
                <a:gd name="connsiteX2" fmla="*/ 0 w 10104"/>
                <a:gd name="connsiteY2" fmla="*/ 8687 h 10106"/>
                <a:gd name="connsiteX3" fmla="*/ 4574 w 10104"/>
                <a:gd name="connsiteY3" fmla="*/ 9818 h 10106"/>
                <a:gd name="connsiteX4" fmla="*/ 10104 w 10104"/>
                <a:gd name="connsiteY4" fmla="*/ 4572 h 10106"/>
                <a:gd name="connsiteX5" fmla="*/ 10104 w 10104"/>
                <a:gd name="connsiteY5" fmla="*/ 1040 h 10106"/>
                <a:gd name="connsiteX0" fmla="*/ 10314 w 10315"/>
                <a:gd name="connsiteY0" fmla="*/ 0 h 10043"/>
                <a:gd name="connsiteX1" fmla="*/ 4398 w 10315"/>
                <a:gd name="connsiteY1" fmla="*/ 8173 h 10043"/>
                <a:gd name="connsiteX2" fmla="*/ 0 w 10315"/>
                <a:gd name="connsiteY2" fmla="*/ 8428 h 10043"/>
                <a:gd name="connsiteX3" fmla="*/ 4785 w 10315"/>
                <a:gd name="connsiteY3" fmla="*/ 9818 h 10043"/>
                <a:gd name="connsiteX4" fmla="*/ 10315 w 10315"/>
                <a:gd name="connsiteY4" fmla="*/ 4572 h 10043"/>
                <a:gd name="connsiteX5" fmla="*/ 10315 w 10315"/>
                <a:gd name="connsiteY5" fmla="*/ 1040 h 10043"/>
                <a:gd name="connsiteX0" fmla="*/ 10314 w 10315"/>
                <a:gd name="connsiteY0" fmla="*/ 0 h 10043"/>
                <a:gd name="connsiteX1" fmla="*/ 4398 w 10315"/>
                <a:gd name="connsiteY1" fmla="*/ 8173 h 10043"/>
                <a:gd name="connsiteX2" fmla="*/ 0 w 10315"/>
                <a:gd name="connsiteY2" fmla="*/ 8428 h 10043"/>
                <a:gd name="connsiteX3" fmla="*/ 4785 w 10315"/>
                <a:gd name="connsiteY3" fmla="*/ 9818 h 10043"/>
                <a:gd name="connsiteX4" fmla="*/ 10315 w 10315"/>
                <a:gd name="connsiteY4" fmla="*/ 4572 h 10043"/>
                <a:gd name="connsiteX5" fmla="*/ 10315 w 10315"/>
                <a:gd name="connsiteY5" fmla="*/ 1040 h 10043"/>
                <a:gd name="connsiteX0" fmla="*/ 10314 w 10315"/>
                <a:gd name="connsiteY0" fmla="*/ 0 h 9951"/>
                <a:gd name="connsiteX1" fmla="*/ 4398 w 10315"/>
                <a:gd name="connsiteY1" fmla="*/ 8173 h 9951"/>
                <a:gd name="connsiteX2" fmla="*/ 0 w 10315"/>
                <a:gd name="connsiteY2" fmla="*/ 8428 h 9951"/>
                <a:gd name="connsiteX3" fmla="*/ 4785 w 10315"/>
                <a:gd name="connsiteY3" fmla="*/ 9818 h 9951"/>
                <a:gd name="connsiteX4" fmla="*/ 10315 w 10315"/>
                <a:gd name="connsiteY4" fmla="*/ 4572 h 9951"/>
                <a:gd name="connsiteX5" fmla="*/ 10315 w 10315"/>
                <a:gd name="connsiteY5" fmla="*/ 1040 h 9951"/>
                <a:gd name="connsiteX0" fmla="*/ 9999 w 10000"/>
                <a:gd name="connsiteY0" fmla="*/ 0 h 9999"/>
                <a:gd name="connsiteX1" fmla="*/ 4264 w 10000"/>
                <a:gd name="connsiteY1" fmla="*/ 8213 h 9999"/>
                <a:gd name="connsiteX2" fmla="*/ 0 w 10000"/>
                <a:gd name="connsiteY2" fmla="*/ 8470 h 9999"/>
                <a:gd name="connsiteX3" fmla="*/ 4639 w 10000"/>
                <a:gd name="connsiteY3" fmla="*/ 9866 h 9999"/>
                <a:gd name="connsiteX4" fmla="*/ 10000 w 10000"/>
                <a:gd name="connsiteY4" fmla="*/ 4595 h 9999"/>
                <a:gd name="connsiteX5" fmla="*/ 10000 w 10000"/>
                <a:gd name="connsiteY5" fmla="*/ 1045 h 9999"/>
                <a:gd name="connsiteX0" fmla="*/ 10212 w 10213"/>
                <a:gd name="connsiteY0" fmla="*/ 0 h 10049"/>
                <a:gd name="connsiteX1" fmla="*/ 4477 w 10213"/>
                <a:gd name="connsiteY1" fmla="*/ 8214 h 10049"/>
                <a:gd name="connsiteX2" fmla="*/ 0 w 10213"/>
                <a:gd name="connsiteY2" fmla="*/ 8244 h 10049"/>
                <a:gd name="connsiteX3" fmla="*/ 4852 w 10213"/>
                <a:gd name="connsiteY3" fmla="*/ 9867 h 10049"/>
                <a:gd name="connsiteX4" fmla="*/ 10213 w 10213"/>
                <a:gd name="connsiteY4" fmla="*/ 4595 h 10049"/>
                <a:gd name="connsiteX5" fmla="*/ 10213 w 10213"/>
                <a:gd name="connsiteY5" fmla="*/ 1045 h 10049"/>
                <a:gd name="connsiteX0" fmla="*/ 10212 w 10213"/>
                <a:gd name="connsiteY0" fmla="*/ 0 h 10074"/>
                <a:gd name="connsiteX1" fmla="*/ 4477 w 10213"/>
                <a:gd name="connsiteY1" fmla="*/ 8214 h 10074"/>
                <a:gd name="connsiteX2" fmla="*/ 0 w 10213"/>
                <a:gd name="connsiteY2" fmla="*/ 8244 h 10074"/>
                <a:gd name="connsiteX3" fmla="*/ 4852 w 10213"/>
                <a:gd name="connsiteY3" fmla="*/ 9867 h 10074"/>
                <a:gd name="connsiteX4" fmla="*/ 10213 w 10213"/>
                <a:gd name="connsiteY4" fmla="*/ 4595 h 10074"/>
                <a:gd name="connsiteX5" fmla="*/ 10213 w 10213"/>
                <a:gd name="connsiteY5" fmla="*/ 1045 h 10074"/>
                <a:gd name="connsiteX0" fmla="*/ 10212 w 10213"/>
                <a:gd name="connsiteY0" fmla="*/ 0 h 10074"/>
                <a:gd name="connsiteX1" fmla="*/ 4477 w 10213"/>
                <a:gd name="connsiteY1" fmla="*/ 8214 h 10074"/>
                <a:gd name="connsiteX2" fmla="*/ 0 w 10213"/>
                <a:gd name="connsiteY2" fmla="*/ 8244 h 10074"/>
                <a:gd name="connsiteX3" fmla="*/ 4852 w 10213"/>
                <a:gd name="connsiteY3" fmla="*/ 9867 h 10074"/>
                <a:gd name="connsiteX4" fmla="*/ 10213 w 10213"/>
                <a:gd name="connsiteY4" fmla="*/ 4595 h 10074"/>
                <a:gd name="connsiteX5" fmla="*/ 10213 w 10213"/>
                <a:gd name="connsiteY5" fmla="*/ 1045 h 10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13" h="10074">
                  <a:moveTo>
                    <a:pt x="10212" y="0"/>
                  </a:moveTo>
                  <a:cubicBezTo>
                    <a:pt x="7626" y="5731"/>
                    <a:pt x="5630" y="7454"/>
                    <a:pt x="4477" y="8214"/>
                  </a:cubicBezTo>
                  <a:cubicBezTo>
                    <a:pt x="3577" y="9033"/>
                    <a:pt x="1193" y="9217"/>
                    <a:pt x="0" y="8244"/>
                  </a:cubicBezTo>
                  <a:cubicBezTo>
                    <a:pt x="1383" y="9694"/>
                    <a:pt x="3150" y="10475"/>
                    <a:pt x="4852" y="9867"/>
                  </a:cubicBezTo>
                  <a:cubicBezTo>
                    <a:pt x="6554" y="9259"/>
                    <a:pt x="8436" y="7442"/>
                    <a:pt x="10213" y="4595"/>
                  </a:cubicBezTo>
                  <a:lnTo>
                    <a:pt x="10213" y="1045"/>
                  </a:lnTo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endParaRPr lang="sv-SE"/>
            </a:p>
          </p:txBody>
        </p:sp>
        <p:sp>
          <p:nvSpPr>
            <p:cNvPr id="17" name="Frihandsfigur 12">
              <a:extLst>
                <a:ext uri="{FF2B5EF4-FFF2-40B4-BE49-F238E27FC236}">
                  <a16:creationId xmlns:a16="http://schemas.microsoft.com/office/drawing/2014/main" id="{17BDB821-7ED7-4477-A910-7DC592476015}"/>
                </a:ext>
              </a:extLst>
            </p:cNvPr>
            <p:cNvSpPr>
              <a:spLocks noChangeAspect="1"/>
            </p:cNvSpPr>
            <p:nvPr userDrawn="1"/>
          </p:nvSpPr>
          <p:spPr bwMode="auto">
            <a:xfrm rot="10800000" flipV="1">
              <a:off x="412259" y="4536996"/>
              <a:ext cx="8970895" cy="990592"/>
            </a:xfrm>
            <a:custGeom>
              <a:avLst/>
              <a:gdLst>
                <a:gd name="T0" fmla="*/ 607 w 607"/>
                <a:gd name="T1" fmla="*/ 0 h 66"/>
                <a:gd name="T2" fmla="*/ 176 w 607"/>
                <a:gd name="T3" fmla="*/ 57 h 66"/>
                <a:gd name="T4" fmla="*/ 0 w 607"/>
                <a:gd name="T5" fmla="*/ 48 h 66"/>
                <a:gd name="T6" fmla="*/ 251 w 607"/>
                <a:gd name="T7" fmla="*/ 66 h 66"/>
                <a:gd name="T8" fmla="*/ 607 w 607"/>
                <a:gd name="T9" fmla="*/ 27 h 66"/>
                <a:gd name="T10" fmla="*/ 607 w 607"/>
                <a:gd name="T11" fmla="*/ 0 h 66"/>
                <a:gd name="connsiteX0" fmla="*/ 10000 w 10000"/>
                <a:gd name="connsiteY0" fmla="*/ 0 h 10000"/>
                <a:gd name="connsiteX1" fmla="*/ 4138 w 10000"/>
                <a:gd name="connsiteY1" fmla="*/ 7042 h 10000"/>
                <a:gd name="connsiteX2" fmla="*/ 0 w 10000"/>
                <a:gd name="connsiteY2" fmla="*/ 7273 h 10000"/>
                <a:gd name="connsiteX3" fmla="*/ 4135 w 10000"/>
                <a:gd name="connsiteY3" fmla="*/ 10000 h 10000"/>
                <a:gd name="connsiteX4" fmla="*/ 10000 w 10000"/>
                <a:gd name="connsiteY4" fmla="*/ 4091 h 10000"/>
                <a:gd name="connsiteX5" fmla="*/ 10000 w 10000"/>
                <a:gd name="connsiteY5" fmla="*/ 0 h 10000"/>
                <a:gd name="connsiteX0" fmla="*/ 10000 w 10000"/>
                <a:gd name="connsiteY0" fmla="*/ 0 h 10000"/>
                <a:gd name="connsiteX1" fmla="*/ 4138 w 10000"/>
                <a:gd name="connsiteY1" fmla="*/ 7042 h 10000"/>
                <a:gd name="connsiteX2" fmla="*/ 0 w 10000"/>
                <a:gd name="connsiteY2" fmla="*/ 7273 h 10000"/>
                <a:gd name="connsiteX3" fmla="*/ 4135 w 10000"/>
                <a:gd name="connsiteY3" fmla="*/ 10000 h 10000"/>
                <a:gd name="connsiteX4" fmla="*/ 10000 w 10000"/>
                <a:gd name="connsiteY4" fmla="*/ 4091 h 10000"/>
                <a:gd name="connsiteX5" fmla="*/ 10000 w 10000"/>
                <a:gd name="connsiteY5" fmla="*/ 0 h 10000"/>
                <a:gd name="connsiteX0" fmla="*/ 10000 w 10000"/>
                <a:gd name="connsiteY0" fmla="*/ 0 h 10000"/>
                <a:gd name="connsiteX1" fmla="*/ 4138 w 10000"/>
                <a:gd name="connsiteY1" fmla="*/ 7042 h 10000"/>
                <a:gd name="connsiteX2" fmla="*/ 0 w 10000"/>
                <a:gd name="connsiteY2" fmla="*/ 7273 h 10000"/>
                <a:gd name="connsiteX3" fmla="*/ 4135 w 10000"/>
                <a:gd name="connsiteY3" fmla="*/ 10000 h 10000"/>
                <a:gd name="connsiteX4" fmla="*/ 10000 w 10000"/>
                <a:gd name="connsiteY4" fmla="*/ 4091 h 10000"/>
                <a:gd name="connsiteX5" fmla="*/ 10000 w 10000"/>
                <a:gd name="connsiteY5" fmla="*/ 0 h 10000"/>
                <a:gd name="connsiteX0" fmla="*/ 10000 w 10000"/>
                <a:gd name="connsiteY0" fmla="*/ 0 h 10000"/>
                <a:gd name="connsiteX1" fmla="*/ 4138 w 10000"/>
                <a:gd name="connsiteY1" fmla="*/ 7042 h 10000"/>
                <a:gd name="connsiteX2" fmla="*/ 0 w 10000"/>
                <a:gd name="connsiteY2" fmla="*/ 7273 h 10000"/>
                <a:gd name="connsiteX3" fmla="*/ 4135 w 10000"/>
                <a:gd name="connsiteY3" fmla="*/ 10000 h 10000"/>
                <a:gd name="connsiteX4" fmla="*/ 10000 w 10000"/>
                <a:gd name="connsiteY4" fmla="*/ 4091 h 10000"/>
                <a:gd name="connsiteX5" fmla="*/ 10000 w 10000"/>
                <a:gd name="connsiteY5" fmla="*/ 0 h 10000"/>
                <a:gd name="connsiteX0" fmla="*/ 10000 w 10000"/>
                <a:gd name="connsiteY0" fmla="*/ 0 h 10000"/>
                <a:gd name="connsiteX1" fmla="*/ 4112 w 10000"/>
                <a:gd name="connsiteY1" fmla="*/ 7042 h 10000"/>
                <a:gd name="connsiteX2" fmla="*/ 0 w 10000"/>
                <a:gd name="connsiteY2" fmla="*/ 7273 h 10000"/>
                <a:gd name="connsiteX3" fmla="*/ 4135 w 10000"/>
                <a:gd name="connsiteY3" fmla="*/ 10000 h 10000"/>
                <a:gd name="connsiteX4" fmla="*/ 10000 w 10000"/>
                <a:gd name="connsiteY4" fmla="*/ 4091 h 10000"/>
                <a:gd name="connsiteX5" fmla="*/ 10000 w 10000"/>
                <a:gd name="connsiteY5" fmla="*/ 0 h 10000"/>
                <a:gd name="connsiteX0" fmla="*/ 10000 w 10000"/>
                <a:gd name="connsiteY0" fmla="*/ 0 h 10000"/>
                <a:gd name="connsiteX1" fmla="*/ 4112 w 10000"/>
                <a:gd name="connsiteY1" fmla="*/ 7042 h 10000"/>
                <a:gd name="connsiteX2" fmla="*/ 0 w 10000"/>
                <a:gd name="connsiteY2" fmla="*/ 7273 h 10000"/>
                <a:gd name="connsiteX3" fmla="*/ 4135 w 10000"/>
                <a:gd name="connsiteY3" fmla="*/ 10000 h 10000"/>
                <a:gd name="connsiteX4" fmla="*/ 10000 w 10000"/>
                <a:gd name="connsiteY4" fmla="*/ 4091 h 10000"/>
                <a:gd name="connsiteX5" fmla="*/ 10000 w 10000"/>
                <a:gd name="connsiteY5" fmla="*/ 0 h 10000"/>
                <a:gd name="connsiteX0" fmla="*/ 10000 w 10000"/>
                <a:gd name="connsiteY0" fmla="*/ 0 h 8510"/>
                <a:gd name="connsiteX1" fmla="*/ 4112 w 10000"/>
                <a:gd name="connsiteY1" fmla="*/ 7042 h 8510"/>
                <a:gd name="connsiteX2" fmla="*/ 0 w 10000"/>
                <a:gd name="connsiteY2" fmla="*/ 7273 h 8510"/>
                <a:gd name="connsiteX3" fmla="*/ 4481 w 10000"/>
                <a:gd name="connsiteY3" fmla="*/ 8486 h 8510"/>
                <a:gd name="connsiteX4" fmla="*/ 10000 w 10000"/>
                <a:gd name="connsiteY4" fmla="*/ 4091 h 8510"/>
                <a:gd name="connsiteX5" fmla="*/ 10000 w 10000"/>
                <a:gd name="connsiteY5" fmla="*/ 0 h 8510"/>
                <a:gd name="connsiteX0" fmla="*/ 10000 w 10000"/>
                <a:gd name="connsiteY0" fmla="*/ 0 h 10201"/>
                <a:gd name="connsiteX1" fmla="*/ 4112 w 10000"/>
                <a:gd name="connsiteY1" fmla="*/ 8275 h 10201"/>
                <a:gd name="connsiteX2" fmla="*/ 0 w 10000"/>
                <a:gd name="connsiteY2" fmla="*/ 8546 h 10201"/>
                <a:gd name="connsiteX3" fmla="*/ 4481 w 10000"/>
                <a:gd name="connsiteY3" fmla="*/ 9972 h 10201"/>
                <a:gd name="connsiteX4" fmla="*/ 10000 w 10000"/>
                <a:gd name="connsiteY4" fmla="*/ 4807 h 10201"/>
                <a:gd name="connsiteX5" fmla="*/ 10000 w 10000"/>
                <a:gd name="connsiteY5" fmla="*/ 0 h 10201"/>
                <a:gd name="connsiteX0" fmla="*/ 10000 w 10000"/>
                <a:gd name="connsiteY0" fmla="*/ 0 h 10201"/>
                <a:gd name="connsiteX1" fmla="*/ 4112 w 10000"/>
                <a:gd name="connsiteY1" fmla="*/ 8275 h 10201"/>
                <a:gd name="connsiteX2" fmla="*/ 0 w 10000"/>
                <a:gd name="connsiteY2" fmla="*/ 8546 h 10201"/>
                <a:gd name="connsiteX3" fmla="*/ 4481 w 10000"/>
                <a:gd name="connsiteY3" fmla="*/ 9972 h 10201"/>
                <a:gd name="connsiteX4" fmla="*/ 10000 w 10000"/>
                <a:gd name="connsiteY4" fmla="*/ 4807 h 10201"/>
                <a:gd name="connsiteX5" fmla="*/ 10000 w 10000"/>
                <a:gd name="connsiteY5" fmla="*/ 0 h 10201"/>
                <a:gd name="connsiteX0" fmla="*/ 10000 w 10000"/>
                <a:gd name="connsiteY0" fmla="*/ 0 h 10201"/>
                <a:gd name="connsiteX1" fmla="*/ 4112 w 10000"/>
                <a:gd name="connsiteY1" fmla="*/ 8275 h 10201"/>
                <a:gd name="connsiteX2" fmla="*/ 0 w 10000"/>
                <a:gd name="connsiteY2" fmla="*/ 8546 h 10201"/>
                <a:gd name="connsiteX3" fmla="*/ 4481 w 10000"/>
                <a:gd name="connsiteY3" fmla="*/ 9972 h 10201"/>
                <a:gd name="connsiteX4" fmla="*/ 10000 w 10000"/>
                <a:gd name="connsiteY4" fmla="*/ 4807 h 10201"/>
                <a:gd name="connsiteX5" fmla="*/ 10000 w 10000"/>
                <a:gd name="connsiteY5" fmla="*/ 656 h 10201"/>
                <a:gd name="connsiteX0" fmla="*/ 10000 w 10000"/>
                <a:gd name="connsiteY0" fmla="*/ 0 h 10201"/>
                <a:gd name="connsiteX1" fmla="*/ 4112 w 10000"/>
                <a:gd name="connsiteY1" fmla="*/ 8275 h 10201"/>
                <a:gd name="connsiteX2" fmla="*/ 0 w 10000"/>
                <a:gd name="connsiteY2" fmla="*/ 8546 h 10201"/>
                <a:gd name="connsiteX3" fmla="*/ 4481 w 10000"/>
                <a:gd name="connsiteY3" fmla="*/ 9972 h 10201"/>
                <a:gd name="connsiteX4" fmla="*/ 10000 w 10000"/>
                <a:gd name="connsiteY4" fmla="*/ 4807 h 10201"/>
                <a:gd name="connsiteX5" fmla="*/ 10000 w 10000"/>
                <a:gd name="connsiteY5" fmla="*/ 1405 h 10201"/>
                <a:gd name="connsiteX0" fmla="*/ 10009 w 10009"/>
                <a:gd name="connsiteY0" fmla="*/ 0 h 9826"/>
                <a:gd name="connsiteX1" fmla="*/ 4112 w 10009"/>
                <a:gd name="connsiteY1" fmla="*/ 7900 h 9826"/>
                <a:gd name="connsiteX2" fmla="*/ 0 w 10009"/>
                <a:gd name="connsiteY2" fmla="*/ 8171 h 9826"/>
                <a:gd name="connsiteX3" fmla="*/ 4481 w 10009"/>
                <a:gd name="connsiteY3" fmla="*/ 9597 h 9826"/>
                <a:gd name="connsiteX4" fmla="*/ 10000 w 10009"/>
                <a:gd name="connsiteY4" fmla="*/ 4432 h 9826"/>
                <a:gd name="connsiteX5" fmla="*/ 10000 w 10009"/>
                <a:gd name="connsiteY5" fmla="*/ 1030 h 9826"/>
                <a:gd name="connsiteX0" fmla="*/ 10000 w 10000"/>
                <a:gd name="connsiteY0" fmla="*/ 0 h 10000"/>
                <a:gd name="connsiteX1" fmla="*/ 4108 w 10000"/>
                <a:gd name="connsiteY1" fmla="*/ 8040 h 10000"/>
                <a:gd name="connsiteX2" fmla="*/ 0 w 10000"/>
                <a:gd name="connsiteY2" fmla="*/ 8316 h 10000"/>
                <a:gd name="connsiteX3" fmla="*/ 4477 w 10000"/>
                <a:gd name="connsiteY3" fmla="*/ 9767 h 10000"/>
                <a:gd name="connsiteX4" fmla="*/ 9991 w 10000"/>
                <a:gd name="connsiteY4" fmla="*/ 4510 h 10000"/>
                <a:gd name="connsiteX5" fmla="*/ 9991 w 10000"/>
                <a:gd name="connsiteY5" fmla="*/ 1048 h 10000"/>
                <a:gd name="connsiteX0" fmla="*/ 10000 w 10000"/>
                <a:gd name="connsiteY0" fmla="*/ 0 h 10000"/>
                <a:gd name="connsiteX1" fmla="*/ 4108 w 10000"/>
                <a:gd name="connsiteY1" fmla="*/ 8040 h 10000"/>
                <a:gd name="connsiteX2" fmla="*/ 0 w 10000"/>
                <a:gd name="connsiteY2" fmla="*/ 8316 h 10000"/>
                <a:gd name="connsiteX3" fmla="*/ 4477 w 10000"/>
                <a:gd name="connsiteY3" fmla="*/ 9767 h 10000"/>
                <a:gd name="connsiteX4" fmla="*/ 9991 w 10000"/>
                <a:gd name="connsiteY4" fmla="*/ 4510 h 10000"/>
                <a:gd name="connsiteX5" fmla="*/ 9991 w 10000"/>
                <a:gd name="connsiteY5" fmla="*/ 1048 h 10000"/>
                <a:gd name="connsiteX0" fmla="*/ 9990 w 9991"/>
                <a:gd name="connsiteY0" fmla="*/ 0 h 9971"/>
                <a:gd name="connsiteX1" fmla="*/ 4108 w 9991"/>
                <a:gd name="connsiteY1" fmla="*/ 8011 h 9971"/>
                <a:gd name="connsiteX2" fmla="*/ 0 w 9991"/>
                <a:gd name="connsiteY2" fmla="*/ 8287 h 9971"/>
                <a:gd name="connsiteX3" fmla="*/ 4477 w 9991"/>
                <a:gd name="connsiteY3" fmla="*/ 9738 h 9971"/>
                <a:gd name="connsiteX4" fmla="*/ 9991 w 9991"/>
                <a:gd name="connsiteY4" fmla="*/ 4481 h 9971"/>
                <a:gd name="connsiteX5" fmla="*/ 9991 w 9991"/>
                <a:gd name="connsiteY5" fmla="*/ 1019 h 9971"/>
                <a:gd name="connsiteX0" fmla="*/ 9999 w 10000"/>
                <a:gd name="connsiteY0" fmla="*/ 0 h 9852"/>
                <a:gd name="connsiteX1" fmla="*/ 4112 w 10000"/>
                <a:gd name="connsiteY1" fmla="*/ 8034 h 9852"/>
                <a:gd name="connsiteX2" fmla="*/ 0 w 10000"/>
                <a:gd name="connsiteY2" fmla="*/ 8311 h 9852"/>
                <a:gd name="connsiteX3" fmla="*/ 4489 w 10000"/>
                <a:gd name="connsiteY3" fmla="*/ 9566 h 9852"/>
                <a:gd name="connsiteX4" fmla="*/ 10000 w 10000"/>
                <a:gd name="connsiteY4" fmla="*/ 4494 h 9852"/>
                <a:gd name="connsiteX5" fmla="*/ 10000 w 10000"/>
                <a:gd name="connsiteY5" fmla="*/ 1022 h 9852"/>
                <a:gd name="connsiteX0" fmla="*/ 9950 w 9951"/>
                <a:gd name="connsiteY0" fmla="*/ 0 h 10169"/>
                <a:gd name="connsiteX1" fmla="*/ 4063 w 9951"/>
                <a:gd name="connsiteY1" fmla="*/ 8155 h 10169"/>
                <a:gd name="connsiteX2" fmla="*/ 0 w 9951"/>
                <a:gd name="connsiteY2" fmla="*/ 8668 h 10169"/>
                <a:gd name="connsiteX3" fmla="*/ 4440 w 9951"/>
                <a:gd name="connsiteY3" fmla="*/ 9710 h 10169"/>
                <a:gd name="connsiteX4" fmla="*/ 9951 w 9951"/>
                <a:gd name="connsiteY4" fmla="*/ 4562 h 10169"/>
                <a:gd name="connsiteX5" fmla="*/ 9951 w 9951"/>
                <a:gd name="connsiteY5" fmla="*/ 1037 h 10169"/>
                <a:gd name="connsiteX0" fmla="*/ 9999 w 10000"/>
                <a:gd name="connsiteY0" fmla="*/ 0 h 10000"/>
                <a:gd name="connsiteX1" fmla="*/ 4083 w 10000"/>
                <a:gd name="connsiteY1" fmla="*/ 8019 h 10000"/>
                <a:gd name="connsiteX2" fmla="*/ 0 w 10000"/>
                <a:gd name="connsiteY2" fmla="*/ 8524 h 10000"/>
                <a:gd name="connsiteX3" fmla="*/ 4462 w 10000"/>
                <a:gd name="connsiteY3" fmla="*/ 9549 h 10000"/>
                <a:gd name="connsiteX4" fmla="*/ 10000 w 10000"/>
                <a:gd name="connsiteY4" fmla="*/ 4486 h 10000"/>
                <a:gd name="connsiteX5" fmla="*/ 10000 w 10000"/>
                <a:gd name="connsiteY5" fmla="*/ 1020 h 10000"/>
                <a:gd name="connsiteX0" fmla="*/ 9999 w 10000"/>
                <a:gd name="connsiteY0" fmla="*/ 0 h 9812"/>
                <a:gd name="connsiteX1" fmla="*/ 4083 w 10000"/>
                <a:gd name="connsiteY1" fmla="*/ 8019 h 9812"/>
                <a:gd name="connsiteX2" fmla="*/ 0 w 10000"/>
                <a:gd name="connsiteY2" fmla="*/ 8524 h 9812"/>
                <a:gd name="connsiteX3" fmla="*/ 4462 w 10000"/>
                <a:gd name="connsiteY3" fmla="*/ 9549 h 9812"/>
                <a:gd name="connsiteX4" fmla="*/ 10000 w 10000"/>
                <a:gd name="connsiteY4" fmla="*/ 4486 h 9812"/>
                <a:gd name="connsiteX5" fmla="*/ 10000 w 10000"/>
                <a:gd name="connsiteY5" fmla="*/ 1020 h 9812"/>
                <a:gd name="connsiteX0" fmla="*/ 9999 w 10000"/>
                <a:gd name="connsiteY0" fmla="*/ 0 h 10000"/>
                <a:gd name="connsiteX1" fmla="*/ 4097 w 10000"/>
                <a:gd name="connsiteY1" fmla="*/ 7055 h 10000"/>
                <a:gd name="connsiteX2" fmla="*/ 0 w 10000"/>
                <a:gd name="connsiteY2" fmla="*/ 8687 h 10000"/>
                <a:gd name="connsiteX3" fmla="*/ 4462 w 10000"/>
                <a:gd name="connsiteY3" fmla="*/ 9732 h 10000"/>
                <a:gd name="connsiteX4" fmla="*/ 10000 w 10000"/>
                <a:gd name="connsiteY4" fmla="*/ 4572 h 10000"/>
                <a:gd name="connsiteX5" fmla="*/ 10000 w 10000"/>
                <a:gd name="connsiteY5" fmla="*/ 1040 h 10000"/>
                <a:gd name="connsiteX0" fmla="*/ 9992 w 10000"/>
                <a:gd name="connsiteY0" fmla="*/ 0 h 13699"/>
                <a:gd name="connsiteX1" fmla="*/ 4097 w 10000"/>
                <a:gd name="connsiteY1" fmla="*/ 10754 h 13699"/>
                <a:gd name="connsiteX2" fmla="*/ 0 w 10000"/>
                <a:gd name="connsiteY2" fmla="*/ 12386 h 13699"/>
                <a:gd name="connsiteX3" fmla="*/ 4462 w 10000"/>
                <a:gd name="connsiteY3" fmla="*/ 13431 h 13699"/>
                <a:gd name="connsiteX4" fmla="*/ 10000 w 10000"/>
                <a:gd name="connsiteY4" fmla="*/ 8271 h 13699"/>
                <a:gd name="connsiteX5" fmla="*/ 10000 w 10000"/>
                <a:gd name="connsiteY5" fmla="*/ 4739 h 13699"/>
                <a:gd name="connsiteX0" fmla="*/ 9992 w 10000"/>
                <a:gd name="connsiteY0" fmla="*/ 0 h 13699"/>
                <a:gd name="connsiteX1" fmla="*/ 4097 w 10000"/>
                <a:gd name="connsiteY1" fmla="*/ 10754 h 13699"/>
                <a:gd name="connsiteX2" fmla="*/ 0 w 10000"/>
                <a:gd name="connsiteY2" fmla="*/ 12386 h 13699"/>
                <a:gd name="connsiteX3" fmla="*/ 4462 w 10000"/>
                <a:gd name="connsiteY3" fmla="*/ 13431 h 13699"/>
                <a:gd name="connsiteX4" fmla="*/ 10000 w 10000"/>
                <a:gd name="connsiteY4" fmla="*/ 8271 h 13699"/>
                <a:gd name="connsiteX5" fmla="*/ 10000 w 10000"/>
                <a:gd name="connsiteY5" fmla="*/ 4739 h 13699"/>
                <a:gd name="connsiteX0" fmla="*/ 9992 w 10000"/>
                <a:gd name="connsiteY0" fmla="*/ 0 h 13699"/>
                <a:gd name="connsiteX1" fmla="*/ 4097 w 10000"/>
                <a:gd name="connsiteY1" fmla="*/ 10754 h 13699"/>
                <a:gd name="connsiteX2" fmla="*/ 0 w 10000"/>
                <a:gd name="connsiteY2" fmla="*/ 12386 h 13699"/>
                <a:gd name="connsiteX3" fmla="*/ 4462 w 10000"/>
                <a:gd name="connsiteY3" fmla="*/ 13431 h 13699"/>
                <a:gd name="connsiteX4" fmla="*/ 10000 w 10000"/>
                <a:gd name="connsiteY4" fmla="*/ 8271 h 13699"/>
                <a:gd name="connsiteX5" fmla="*/ 9993 w 10000"/>
                <a:gd name="connsiteY5" fmla="*/ 1384 h 13699"/>
                <a:gd name="connsiteX0" fmla="*/ 9992 w 9993"/>
                <a:gd name="connsiteY0" fmla="*/ 0 h 13969"/>
                <a:gd name="connsiteX1" fmla="*/ 4097 w 9993"/>
                <a:gd name="connsiteY1" fmla="*/ 10754 h 13969"/>
                <a:gd name="connsiteX2" fmla="*/ 0 w 9993"/>
                <a:gd name="connsiteY2" fmla="*/ 12386 h 13969"/>
                <a:gd name="connsiteX3" fmla="*/ 4462 w 9993"/>
                <a:gd name="connsiteY3" fmla="*/ 13431 h 13969"/>
                <a:gd name="connsiteX4" fmla="*/ 9993 w 9993"/>
                <a:gd name="connsiteY4" fmla="*/ 4572 h 13969"/>
                <a:gd name="connsiteX5" fmla="*/ 9993 w 9993"/>
                <a:gd name="connsiteY5" fmla="*/ 1384 h 13969"/>
                <a:gd name="connsiteX0" fmla="*/ 9999 w 10000"/>
                <a:gd name="connsiteY0" fmla="*/ 0 h 10000"/>
                <a:gd name="connsiteX1" fmla="*/ 4100 w 10000"/>
                <a:gd name="connsiteY1" fmla="*/ 7698 h 10000"/>
                <a:gd name="connsiteX2" fmla="*/ 0 w 10000"/>
                <a:gd name="connsiteY2" fmla="*/ 8867 h 10000"/>
                <a:gd name="connsiteX3" fmla="*/ 4465 w 10000"/>
                <a:gd name="connsiteY3" fmla="*/ 9615 h 10000"/>
                <a:gd name="connsiteX4" fmla="*/ 10000 w 10000"/>
                <a:gd name="connsiteY4" fmla="*/ 3273 h 10000"/>
                <a:gd name="connsiteX5" fmla="*/ 10000 w 10000"/>
                <a:gd name="connsiteY5" fmla="*/ 991 h 10000"/>
                <a:gd name="connsiteX0" fmla="*/ 9999 w 10000"/>
                <a:gd name="connsiteY0" fmla="*/ 0 h 9812"/>
                <a:gd name="connsiteX1" fmla="*/ 4100 w 10000"/>
                <a:gd name="connsiteY1" fmla="*/ 7698 h 9812"/>
                <a:gd name="connsiteX2" fmla="*/ 0 w 10000"/>
                <a:gd name="connsiteY2" fmla="*/ 8867 h 9812"/>
                <a:gd name="connsiteX3" fmla="*/ 4521 w 10000"/>
                <a:gd name="connsiteY3" fmla="*/ 9369 h 9812"/>
                <a:gd name="connsiteX4" fmla="*/ 10000 w 10000"/>
                <a:gd name="connsiteY4" fmla="*/ 3273 h 9812"/>
                <a:gd name="connsiteX5" fmla="*/ 10000 w 10000"/>
                <a:gd name="connsiteY5" fmla="*/ 991 h 9812"/>
                <a:gd name="connsiteX0" fmla="*/ 9999 w 10000"/>
                <a:gd name="connsiteY0" fmla="*/ 0 h 9722"/>
                <a:gd name="connsiteX1" fmla="*/ 4100 w 10000"/>
                <a:gd name="connsiteY1" fmla="*/ 7845 h 9722"/>
                <a:gd name="connsiteX2" fmla="*/ 0 w 10000"/>
                <a:gd name="connsiteY2" fmla="*/ 9037 h 9722"/>
                <a:gd name="connsiteX3" fmla="*/ 4521 w 10000"/>
                <a:gd name="connsiteY3" fmla="*/ 9549 h 9722"/>
                <a:gd name="connsiteX4" fmla="*/ 10000 w 10000"/>
                <a:gd name="connsiteY4" fmla="*/ 3336 h 9722"/>
                <a:gd name="connsiteX5" fmla="*/ 10000 w 10000"/>
                <a:gd name="connsiteY5" fmla="*/ 1010 h 9722"/>
                <a:gd name="connsiteX0" fmla="*/ 9999 w 10000"/>
                <a:gd name="connsiteY0" fmla="*/ 0 h 10256"/>
                <a:gd name="connsiteX1" fmla="*/ 4100 w 10000"/>
                <a:gd name="connsiteY1" fmla="*/ 8069 h 10256"/>
                <a:gd name="connsiteX2" fmla="*/ 0 w 10000"/>
                <a:gd name="connsiteY2" fmla="*/ 9295 h 10256"/>
                <a:gd name="connsiteX3" fmla="*/ 4521 w 10000"/>
                <a:gd name="connsiteY3" fmla="*/ 9822 h 10256"/>
                <a:gd name="connsiteX4" fmla="*/ 10000 w 10000"/>
                <a:gd name="connsiteY4" fmla="*/ 3431 h 10256"/>
                <a:gd name="connsiteX5" fmla="*/ 10000 w 10000"/>
                <a:gd name="connsiteY5" fmla="*/ 1039 h 10256"/>
                <a:gd name="connsiteX0" fmla="*/ 9999 w 10000"/>
                <a:gd name="connsiteY0" fmla="*/ 0 h 10146"/>
                <a:gd name="connsiteX1" fmla="*/ 4100 w 10000"/>
                <a:gd name="connsiteY1" fmla="*/ 8069 h 10146"/>
                <a:gd name="connsiteX2" fmla="*/ 0 w 10000"/>
                <a:gd name="connsiteY2" fmla="*/ 9295 h 10146"/>
                <a:gd name="connsiteX3" fmla="*/ 4577 w 10000"/>
                <a:gd name="connsiteY3" fmla="*/ 9564 h 10146"/>
                <a:gd name="connsiteX4" fmla="*/ 10000 w 10000"/>
                <a:gd name="connsiteY4" fmla="*/ 3431 h 10146"/>
                <a:gd name="connsiteX5" fmla="*/ 10000 w 10000"/>
                <a:gd name="connsiteY5" fmla="*/ 1039 h 10146"/>
                <a:gd name="connsiteX0" fmla="*/ 9999 w 10000"/>
                <a:gd name="connsiteY0" fmla="*/ 0 h 10146"/>
                <a:gd name="connsiteX1" fmla="*/ 4100 w 10000"/>
                <a:gd name="connsiteY1" fmla="*/ 8069 h 10146"/>
                <a:gd name="connsiteX2" fmla="*/ 0 w 10000"/>
                <a:gd name="connsiteY2" fmla="*/ 9295 h 10146"/>
                <a:gd name="connsiteX3" fmla="*/ 4577 w 10000"/>
                <a:gd name="connsiteY3" fmla="*/ 9564 h 10146"/>
                <a:gd name="connsiteX4" fmla="*/ 10000 w 10000"/>
                <a:gd name="connsiteY4" fmla="*/ 3431 h 10146"/>
                <a:gd name="connsiteX5" fmla="*/ 10000 w 10000"/>
                <a:gd name="connsiteY5" fmla="*/ 1039 h 10146"/>
                <a:gd name="connsiteX0" fmla="*/ 9999 w 10000"/>
                <a:gd name="connsiteY0" fmla="*/ 0 h 10146"/>
                <a:gd name="connsiteX1" fmla="*/ 4100 w 10000"/>
                <a:gd name="connsiteY1" fmla="*/ 8113 h 10146"/>
                <a:gd name="connsiteX2" fmla="*/ 0 w 10000"/>
                <a:gd name="connsiteY2" fmla="*/ 9295 h 10146"/>
                <a:gd name="connsiteX3" fmla="*/ 4577 w 10000"/>
                <a:gd name="connsiteY3" fmla="*/ 9564 h 10146"/>
                <a:gd name="connsiteX4" fmla="*/ 10000 w 10000"/>
                <a:gd name="connsiteY4" fmla="*/ 3431 h 10146"/>
                <a:gd name="connsiteX5" fmla="*/ 10000 w 10000"/>
                <a:gd name="connsiteY5" fmla="*/ 1039 h 10146"/>
                <a:gd name="connsiteX0" fmla="*/ 9999 w 10000"/>
                <a:gd name="connsiteY0" fmla="*/ 0 h 10146"/>
                <a:gd name="connsiteX1" fmla="*/ 4100 w 10000"/>
                <a:gd name="connsiteY1" fmla="*/ 8113 h 10146"/>
                <a:gd name="connsiteX2" fmla="*/ 0 w 10000"/>
                <a:gd name="connsiteY2" fmla="*/ 9295 h 10146"/>
                <a:gd name="connsiteX3" fmla="*/ 4577 w 10000"/>
                <a:gd name="connsiteY3" fmla="*/ 9564 h 10146"/>
                <a:gd name="connsiteX4" fmla="*/ 10000 w 10000"/>
                <a:gd name="connsiteY4" fmla="*/ 3431 h 10146"/>
                <a:gd name="connsiteX5" fmla="*/ 10000 w 10000"/>
                <a:gd name="connsiteY5" fmla="*/ 1039 h 10146"/>
                <a:gd name="connsiteX0" fmla="*/ 9966 w 9967"/>
                <a:gd name="connsiteY0" fmla="*/ 0 h 10368"/>
                <a:gd name="connsiteX1" fmla="*/ 4067 w 9967"/>
                <a:gd name="connsiteY1" fmla="*/ 8113 h 10368"/>
                <a:gd name="connsiteX2" fmla="*/ 0 w 9967"/>
                <a:gd name="connsiteY2" fmla="*/ 9295 h 10368"/>
                <a:gd name="connsiteX3" fmla="*/ 4544 w 9967"/>
                <a:gd name="connsiteY3" fmla="*/ 9564 h 10368"/>
                <a:gd name="connsiteX4" fmla="*/ 9967 w 9967"/>
                <a:gd name="connsiteY4" fmla="*/ 3431 h 10368"/>
                <a:gd name="connsiteX5" fmla="*/ 9967 w 9967"/>
                <a:gd name="connsiteY5" fmla="*/ 1039 h 10368"/>
                <a:gd name="connsiteX0" fmla="*/ 9999 w 10000"/>
                <a:gd name="connsiteY0" fmla="*/ 0 h 9886"/>
                <a:gd name="connsiteX1" fmla="*/ 4080 w 10000"/>
                <a:gd name="connsiteY1" fmla="*/ 7825 h 9886"/>
                <a:gd name="connsiteX2" fmla="*/ 0 w 10000"/>
                <a:gd name="connsiteY2" fmla="*/ 8965 h 9886"/>
                <a:gd name="connsiteX3" fmla="*/ 4559 w 10000"/>
                <a:gd name="connsiteY3" fmla="*/ 9225 h 9886"/>
                <a:gd name="connsiteX4" fmla="*/ 10000 w 10000"/>
                <a:gd name="connsiteY4" fmla="*/ 3309 h 9886"/>
                <a:gd name="connsiteX5" fmla="*/ 10000 w 10000"/>
                <a:gd name="connsiteY5" fmla="*/ 1002 h 9886"/>
                <a:gd name="connsiteX0" fmla="*/ 9999 w 10000"/>
                <a:gd name="connsiteY0" fmla="*/ 0 h 9950"/>
                <a:gd name="connsiteX1" fmla="*/ 4080 w 10000"/>
                <a:gd name="connsiteY1" fmla="*/ 7915 h 9950"/>
                <a:gd name="connsiteX2" fmla="*/ 0 w 10000"/>
                <a:gd name="connsiteY2" fmla="*/ 9068 h 9950"/>
                <a:gd name="connsiteX3" fmla="*/ 4559 w 10000"/>
                <a:gd name="connsiteY3" fmla="*/ 9331 h 9950"/>
                <a:gd name="connsiteX4" fmla="*/ 10000 w 10000"/>
                <a:gd name="connsiteY4" fmla="*/ 3347 h 9950"/>
                <a:gd name="connsiteX5" fmla="*/ 10000 w 10000"/>
                <a:gd name="connsiteY5" fmla="*/ 1014 h 9950"/>
                <a:gd name="connsiteX0" fmla="*/ 10004 w 10005"/>
                <a:gd name="connsiteY0" fmla="*/ 0 h 10035"/>
                <a:gd name="connsiteX1" fmla="*/ 4085 w 10005"/>
                <a:gd name="connsiteY1" fmla="*/ 7955 h 10035"/>
                <a:gd name="connsiteX2" fmla="*/ 0 w 10005"/>
                <a:gd name="connsiteY2" fmla="*/ 9185 h 10035"/>
                <a:gd name="connsiteX3" fmla="*/ 4564 w 10005"/>
                <a:gd name="connsiteY3" fmla="*/ 9378 h 10035"/>
                <a:gd name="connsiteX4" fmla="*/ 10005 w 10005"/>
                <a:gd name="connsiteY4" fmla="*/ 3364 h 10035"/>
                <a:gd name="connsiteX5" fmla="*/ 10005 w 10005"/>
                <a:gd name="connsiteY5" fmla="*/ 1019 h 10035"/>
                <a:gd name="connsiteX0" fmla="*/ 10004 w 10005"/>
                <a:gd name="connsiteY0" fmla="*/ 0 h 10035"/>
                <a:gd name="connsiteX1" fmla="*/ 4085 w 10005"/>
                <a:gd name="connsiteY1" fmla="*/ 7955 h 10035"/>
                <a:gd name="connsiteX2" fmla="*/ 0 w 10005"/>
                <a:gd name="connsiteY2" fmla="*/ 9185 h 10035"/>
                <a:gd name="connsiteX3" fmla="*/ 4564 w 10005"/>
                <a:gd name="connsiteY3" fmla="*/ 9378 h 10035"/>
                <a:gd name="connsiteX4" fmla="*/ 10005 w 10005"/>
                <a:gd name="connsiteY4" fmla="*/ 3364 h 10035"/>
                <a:gd name="connsiteX5" fmla="*/ 10005 w 10005"/>
                <a:gd name="connsiteY5" fmla="*/ 1019 h 10035"/>
                <a:gd name="connsiteX0" fmla="*/ 10004 w 10005"/>
                <a:gd name="connsiteY0" fmla="*/ 0 h 9943"/>
                <a:gd name="connsiteX1" fmla="*/ 4085 w 10005"/>
                <a:gd name="connsiteY1" fmla="*/ 7955 h 9943"/>
                <a:gd name="connsiteX2" fmla="*/ 0 w 10005"/>
                <a:gd name="connsiteY2" fmla="*/ 9185 h 9943"/>
                <a:gd name="connsiteX3" fmla="*/ 4564 w 10005"/>
                <a:gd name="connsiteY3" fmla="*/ 9378 h 9943"/>
                <a:gd name="connsiteX4" fmla="*/ 10005 w 10005"/>
                <a:gd name="connsiteY4" fmla="*/ 3364 h 9943"/>
                <a:gd name="connsiteX5" fmla="*/ 10005 w 10005"/>
                <a:gd name="connsiteY5" fmla="*/ 1019 h 9943"/>
                <a:gd name="connsiteX0" fmla="*/ 9999 w 10000"/>
                <a:gd name="connsiteY0" fmla="*/ 0 h 10038"/>
                <a:gd name="connsiteX1" fmla="*/ 4083 w 10000"/>
                <a:gd name="connsiteY1" fmla="*/ 8001 h 10038"/>
                <a:gd name="connsiteX2" fmla="*/ 0 w 10000"/>
                <a:gd name="connsiteY2" fmla="*/ 9238 h 10038"/>
                <a:gd name="connsiteX3" fmla="*/ 4562 w 10000"/>
                <a:gd name="connsiteY3" fmla="*/ 9432 h 10038"/>
                <a:gd name="connsiteX4" fmla="*/ 10000 w 10000"/>
                <a:gd name="connsiteY4" fmla="*/ 3383 h 10038"/>
                <a:gd name="connsiteX5" fmla="*/ 10000 w 10000"/>
                <a:gd name="connsiteY5" fmla="*/ 1025 h 10038"/>
                <a:gd name="connsiteX0" fmla="*/ 9988 w 9989"/>
                <a:gd name="connsiteY0" fmla="*/ 0 h 10027"/>
                <a:gd name="connsiteX1" fmla="*/ 4072 w 9989"/>
                <a:gd name="connsiteY1" fmla="*/ 8001 h 10027"/>
                <a:gd name="connsiteX2" fmla="*/ 0 w 9989"/>
                <a:gd name="connsiteY2" fmla="*/ 9214 h 10027"/>
                <a:gd name="connsiteX3" fmla="*/ 4551 w 9989"/>
                <a:gd name="connsiteY3" fmla="*/ 9432 h 10027"/>
                <a:gd name="connsiteX4" fmla="*/ 9989 w 9989"/>
                <a:gd name="connsiteY4" fmla="*/ 3383 h 10027"/>
                <a:gd name="connsiteX5" fmla="*/ 9989 w 9989"/>
                <a:gd name="connsiteY5" fmla="*/ 1025 h 10027"/>
                <a:gd name="connsiteX0" fmla="*/ 9999 w 10000"/>
                <a:gd name="connsiteY0" fmla="*/ 0 h 9943"/>
                <a:gd name="connsiteX1" fmla="*/ 4076 w 10000"/>
                <a:gd name="connsiteY1" fmla="*/ 7979 h 9943"/>
                <a:gd name="connsiteX2" fmla="*/ 0 w 10000"/>
                <a:gd name="connsiteY2" fmla="*/ 9189 h 9943"/>
                <a:gd name="connsiteX3" fmla="*/ 4556 w 10000"/>
                <a:gd name="connsiteY3" fmla="*/ 9407 h 9943"/>
                <a:gd name="connsiteX4" fmla="*/ 10000 w 10000"/>
                <a:gd name="connsiteY4" fmla="*/ 3374 h 9943"/>
                <a:gd name="connsiteX5" fmla="*/ 10000 w 10000"/>
                <a:gd name="connsiteY5" fmla="*/ 1022 h 9943"/>
                <a:gd name="connsiteX0" fmla="*/ 9999 w 10000"/>
                <a:gd name="connsiteY0" fmla="*/ 0 h 9999"/>
                <a:gd name="connsiteX1" fmla="*/ 4076 w 10000"/>
                <a:gd name="connsiteY1" fmla="*/ 8025 h 9999"/>
                <a:gd name="connsiteX2" fmla="*/ 0 w 10000"/>
                <a:gd name="connsiteY2" fmla="*/ 9242 h 9999"/>
                <a:gd name="connsiteX3" fmla="*/ 4556 w 10000"/>
                <a:gd name="connsiteY3" fmla="*/ 9461 h 9999"/>
                <a:gd name="connsiteX4" fmla="*/ 10000 w 10000"/>
                <a:gd name="connsiteY4" fmla="*/ 3393 h 9999"/>
                <a:gd name="connsiteX5" fmla="*/ 10000 w 10000"/>
                <a:gd name="connsiteY5" fmla="*/ 1028 h 9999"/>
                <a:gd name="connsiteX0" fmla="*/ 9999 w 10000"/>
                <a:gd name="connsiteY0" fmla="*/ 0 h 9980"/>
                <a:gd name="connsiteX1" fmla="*/ 4076 w 10000"/>
                <a:gd name="connsiteY1" fmla="*/ 8026 h 9980"/>
                <a:gd name="connsiteX2" fmla="*/ 0 w 10000"/>
                <a:gd name="connsiteY2" fmla="*/ 9243 h 9980"/>
                <a:gd name="connsiteX3" fmla="*/ 4556 w 10000"/>
                <a:gd name="connsiteY3" fmla="*/ 9462 h 9980"/>
                <a:gd name="connsiteX4" fmla="*/ 10000 w 10000"/>
                <a:gd name="connsiteY4" fmla="*/ 3393 h 9980"/>
                <a:gd name="connsiteX5" fmla="*/ 10000 w 10000"/>
                <a:gd name="connsiteY5" fmla="*/ 1028 h 9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80">
                  <a:moveTo>
                    <a:pt x="9999" y="0"/>
                  </a:moveTo>
                  <a:cubicBezTo>
                    <a:pt x="7778" y="4362"/>
                    <a:pt x="5272" y="7466"/>
                    <a:pt x="4076" y="8026"/>
                  </a:cubicBezTo>
                  <a:cubicBezTo>
                    <a:pt x="3199" y="8817"/>
                    <a:pt x="742" y="9290"/>
                    <a:pt x="0" y="9243"/>
                  </a:cubicBezTo>
                  <a:cubicBezTo>
                    <a:pt x="769" y="9849"/>
                    <a:pt x="2889" y="10436"/>
                    <a:pt x="4556" y="9462"/>
                  </a:cubicBezTo>
                  <a:cubicBezTo>
                    <a:pt x="6223" y="8486"/>
                    <a:pt x="7827" y="7093"/>
                    <a:pt x="10000" y="3393"/>
                  </a:cubicBezTo>
                  <a:cubicBezTo>
                    <a:pt x="9998" y="1688"/>
                    <a:pt x="10002" y="2733"/>
                    <a:pt x="10000" y="1028"/>
                  </a:cubicBezTo>
                </a:path>
              </a:pathLst>
            </a:custGeom>
            <a:solidFill>
              <a:srgbClr val="64A70B"/>
            </a:solidFill>
            <a:ln>
              <a:noFill/>
            </a:ln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endParaRPr lang="sv-SE"/>
            </a:p>
          </p:txBody>
        </p:sp>
      </p:grpSp>
      <p:pic>
        <p:nvPicPr>
          <p:cNvPr id="5" name="Bildobjekt 4">
            <a:extLst>
              <a:ext uri="{FF2B5EF4-FFF2-40B4-BE49-F238E27FC236}">
                <a16:creationId xmlns:a16="http://schemas.microsoft.com/office/drawing/2014/main" id="{EB2B5A16-38A7-46C9-9B8E-7E41F427CEFA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548" y="5609602"/>
            <a:ext cx="2788374" cy="1069513"/>
          </a:xfrm>
          <a:prstGeom prst="rect">
            <a:avLst/>
          </a:prstGeom>
        </p:spPr>
      </p:pic>
      <p:sp>
        <p:nvSpPr>
          <p:cNvPr id="11" name="Rubrik 1">
            <a:extLst>
              <a:ext uri="{FF2B5EF4-FFF2-40B4-BE49-F238E27FC236}">
                <a16:creationId xmlns:a16="http://schemas.microsoft.com/office/drawing/2014/main" id="{63EBE279-A429-4B3F-BB2F-01E32F2B3843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018800" y="987282"/>
            <a:ext cx="10260000" cy="648000"/>
          </a:xfrm>
          <a:prstGeom prst="rect">
            <a:avLst/>
          </a:prstGeom>
        </p:spPr>
        <p:txBody>
          <a:bodyPr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föredraget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7E7B30E4-1A3B-48EF-9035-88D5119BFB67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406254" y="5868556"/>
            <a:ext cx="7823727" cy="3651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2000" cap="all" baseline="0">
                <a:solidFill>
                  <a:schemeClr val="tx1"/>
                </a:solidFill>
                <a:latin typeface="+mj-lt"/>
              </a:defRPr>
            </a:lvl1pPr>
            <a:lvl2pPr marL="252000" indent="0">
              <a:buNone/>
              <a:defRPr cap="all" baseline="0"/>
            </a:lvl2pPr>
            <a:lvl3pPr marL="504000" indent="0">
              <a:buNone/>
              <a:defRPr cap="all" baseline="0"/>
            </a:lvl3pPr>
            <a:lvl4pPr marL="756000" indent="0">
              <a:buNone/>
              <a:defRPr cap="all" baseline="0"/>
            </a:lvl4pPr>
            <a:lvl5pPr marL="0" indent="0">
              <a:buNone/>
              <a:defRPr cap="all" baseline="0"/>
            </a:lvl5pPr>
          </a:lstStyle>
          <a:p>
            <a:pPr lvl="0"/>
            <a:r>
              <a:rPr lang="sv-SE" dirty="0"/>
              <a:t>Namn på föredragshållare</a:t>
            </a: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3FC53E46-5B11-423F-AB79-6F6F83017022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406253" y="6185122"/>
            <a:ext cx="7823727" cy="3651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2000" cap="all" baseline="0">
                <a:solidFill>
                  <a:schemeClr val="tx1"/>
                </a:solidFill>
                <a:latin typeface="+mj-lt"/>
              </a:defRPr>
            </a:lvl1pPr>
            <a:lvl2pPr marL="252000" indent="0">
              <a:buNone/>
              <a:defRPr cap="all" baseline="0"/>
            </a:lvl2pPr>
            <a:lvl3pPr marL="504000" indent="0">
              <a:buNone/>
              <a:defRPr cap="all" baseline="0"/>
            </a:lvl3pPr>
            <a:lvl4pPr marL="756000" indent="0">
              <a:buNone/>
              <a:defRPr cap="all" baseline="0"/>
            </a:lvl4pPr>
            <a:lvl5pPr marL="0" indent="0">
              <a:buNone/>
              <a:defRPr cap="all" baseline="0"/>
            </a:lvl5pPr>
          </a:lstStyle>
          <a:p>
            <a:pPr lvl="0"/>
            <a:r>
              <a:rPr lang="sv-SE" dirty="0"/>
              <a:t>Titel på föredragshållare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A8587FD0-08D5-464E-869B-F44A248CA2E6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054896" y="1697093"/>
            <a:ext cx="7823727" cy="3651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2000" cap="all" baseline="0">
                <a:solidFill>
                  <a:schemeClr val="bg1"/>
                </a:solidFill>
                <a:latin typeface="+mj-lt"/>
              </a:defRPr>
            </a:lvl1pPr>
            <a:lvl2pPr marL="252000" indent="0">
              <a:buNone/>
              <a:defRPr cap="all" baseline="0"/>
            </a:lvl2pPr>
            <a:lvl3pPr marL="504000" indent="0">
              <a:buNone/>
              <a:defRPr cap="all" baseline="0"/>
            </a:lvl3pPr>
            <a:lvl4pPr marL="756000" indent="0">
              <a:buNone/>
              <a:defRPr cap="all" baseline="0"/>
            </a:lvl4pPr>
            <a:lvl5pPr marL="0" indent="0">
              <a:buNone/>
              <a:defRPr cap="all" baseline="0"/>
            </a:lvl5pPr>
          </a:lstStyle>
          <a:p>
            <a:pPr lvl="0"/>
            <a:r>
              <a:rPr lang="sv-SE" dirty="0"/>
              <a:t>Eventuell underrubrik</a:t>
            </a:r>
          </a:p>
        </p:txBody>
      </p:sp>
    </p:spTree>
    <p:extLst>
      <p:ext uri="{BB962C8B-B14F-4D97-AF65-F5344CB8AC3E}">
        <p14:creationId xmlns:p14="http://schemas.microsoft.com/office/powerpoint/2010/main" val="79166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ande sid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8EE42B0-40C2-4A08-B5D7-E8945B1CDD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357191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63F0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5" name="Platshållare för rubrik 1">
            <a:extLst>
              <a:ext uri="{FF2B5EF4-FFF2-40B4-BE49-F238E27FC236}">
                <a16:creationId xmlns:a16="http://schemas.microsoft.com/office/drawing/2014/main" id="{5F48E044-19D2-4746-A4C6-A0FFD4A78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0000" y="991517"/>
            <a:ext cx="9673200" cy="36686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>
              <a:defRPr sz="1800"/>
            </a:lvl1pPr>
          </a:lstStyle>
          <a:p>
            <a:r>
              <a:rPr lang="sv-SE" dirty="0"/>
              <a:t>Skriv in </a:t>
            </a:r>
            <a:r>
              <a:rPr lang="sv-SE" dirty="0" err="1"/>
              <a:t>ev</a:t>
            </a:r>
            <a:r>
              <a:rPr lang="sv-SE" dirty="0"/>
              <a:t> hänvisningar för mer information </a:t>
            </a:r>
            <a:br>
              <a:rPr lang="sv-SE" dirty="0"/>
            </a:br>
            <a:r>
              <a:rPr lang="sv-SE" dirty="0"/>
              <a:t>eller tacka för uppmärksamheten av ditt föredrag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88F1AB0-3669-4A5F-81A9-C9831CC2FF38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311" y="5608565"/>
            <a:ext cx="1945377" cy="746172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04011B16-6046-4ADB-80C0-47BA9E7C7606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46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ättssid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objekt 22">
            <a:extLst>
              <a:ext uri="{FF2B5EF4-FFF2-40B4-BE49-F238E27FC236}">
                <a16:creationId xmlns:a16="http://schemas.microsoft.com/office/drawing/2014/main" id="{5E3E5A3F-C847-48A0-98C6-111A5167479A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8565"/>
            <a:ext cx="1945377" cy="746172"/>
          </a:xfrm>
          <a:prstGeom prst="rect">
            <a:avLst/>
          </a:prstGeom>
        </p:spPr>
      </p:pic>
      <p:sp>
        <p:nvSpPr>
          <p:cNvPr id="20" name="Rektangel 19">
            <a:extLst>
              <a:ext uri="{FF2B5EF4-FFF2-40B4-BE49-F238E27FC236}">
                <a16:creationId xmlns:a16="http://schemas.microsoft.com/office/drawing/2014/main" id="{FA92049B-DAA3-4132-BB42-439C9B7D6BB6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70D86C4C-F64B-45D4-B8A4-90D6380138DC}"/>
              </a:ext>
            </a:extLst>
          </p:cNvPr>
          <p:cNvSpPr/>
          <p:nvPr userDrawn="1"/>
        </p:nvSpPr>
        <p:spPr>
          <a:xfrm>
            <a:off x="0" y="1497729"/>
            <a:ext cx="12192000" cy="3882831"/>
          </a:xfrm>
          <a:prstGeom prst="rect">
            <a:avLst/>
          </a:prstGeom>
          <a:gradFill>
            <a:gsLst>
              <a:gs pos="100000">
                <a:schemeClr val="accent5"/>
              </a:gs>
              <a:gs pos="37000">
                <a:schemeClr val="accent1"/>
              </a:gs>
            </a:gsLst>
            <a:path path="circle">
              <a:fillToRect l="100000" t="100000"/>
            </a:path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FFFF"/>
              </a:solidFill>
            </a:endParaRP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18506A89-FD6F-47F0-A6C7-8ACD33A01D8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22745" y="1804698"/>
            <a:ext cx="5726522" cy="4757997"/>
          </a:xfrm>
          <a:prstGeom prst="rect">
            <a:avLst/>
          </a:prstGeom>
        </p:spPr>
      </p:pic>
      <p:sp>
        <p:nvSpPr>
          <p:cNvPr id="16" name="Rubrik 1">
            <a:extLst>
              <a:ext uri="{FF2B5EF4-FFF2-40B4-BE49-F238E27FC236}">
                <a16:creationId xmlns:a16="http://schemas.microsoft.com/office/drawing/2014/main" id="{CBF16D4A-49E5-4B55-8CA2-2657C55FE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1564" y="361227"/>
            <a:ext cx="10465200" cy="648000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r>
              <a:rPr lang="sv-SE" dirty="0"/>
              <a:t>Rubrik på föredraget</a:t>
            </a:r>
          </a:p>
        </p:txBody>
      </p:sp>
      <p:sp>
        <p:nvSpPr>
          <p:cNvPr id="17" name="Platshållare för text 2">
            <a:extLst>
              <a:ext uri="{FF2B5EF4-FFF2-40B4-BE49-F238E27FC236}">
                <a16:creationId xmlns:a16="http://schemas.microsoft.com/office/drawing/2014/main" id="{D9B40670-ADAE-4DEA-BD82-4D054A7072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8869" y="5654107"/>
            <a:ext cx="7823727" cy="3651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2000" cap="all" baseline="0">
                <a:solidFill>
                  <a:schemeClr val="tx1"/>
                </a:solidFill>
                <a:latin typeface="+mj-lt"/>
              </a:defRPr>
            </a:lvl1pPr>
            <a:lvl2pPr marL="252000" indent="0">
              <a:buNone/>
              <a:defRPr cap="all" baseline="0"/>
            </a:lvl2pPr>
            <a:lvl3pPr marL="504000" indent="0">
              <a:buNone/>
              <a:defRPr cap="all" baseline="0"/>
            </a:lvl3pPr>
            <a:lvl4pPr marL="756000" indent="0">
              <a:buNone/>
              <a:defRPr cap="all" baseline="0"/>
            </a:lvl4pPr>
            <a:lvl5pPr marL="0" indent="0">
              <a:buNone/>
              <a:defRPr cap="all" baseline="0"/>
            </a:lvl5pPr>
          </a:lstStyle>
          <a:p>
            <a:pPr lvl="0"/>
            <a:r>
              <a:rPr lang="sv-SE" dirty="0"/>
              <a:t>Namn på föredragshållare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ACC72680-FDE4-4303-9282-6508D34ABD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8868" y="5970673"/>
            <a:ext cx="7823727" cy="3651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2000" cap="all" baseline="0">
                <a:solidFill>
                  <a:schemeClr val="tx1"/>
                </a:solidFill>
                <a:latin typeface="+mj-lt"/>
              </a:defRPr>
            </a:lvl1pPr>
            <a:lvl2pPr marL="252000" indent="0">
              <a:buNone/>
              <a:defRPr cap="all" baseline="0"/>
            </a:lvl2pPr>
            <a:lvl3pPr marL="504000" indent="0">
              <a:buNone/>
              <a:defRPr cap="all" baseline="0"/>
            </a:lvl3pPr>
            <a:lvl4pPr marL="756000" indent="0">
              <a:buNone/>
              <a:defRPr cap="all" baseline="0"/>
            </a:lvl4pPr>
            <a:lvl5pPr marL="0" indent="0">
              <a:buNone/>
              <a:defRPr cap="all" baseline="0"/>
            </a:lvl5pPr>
          </a:lstStyle>
          <a:p>
            <a:pPr lvl="0"/>
            <a:r>
              <a:rPr lang="sv-SE" dirty="0"/>
              <a:t>Titel på föredragshållare</a:t>
            </a:r>
          </a:p>
        </p:txBody>
      </p:sp>
      <p:sp>
        <p:nvSpPr>
          <p:cNvPr id="22" name="Platshållare för text 2">
            <a:extLst>
              <a:ext uri="{FF2B5EF4-FFF2-40B4-BE49-F238E27FC236}">
                <a16:creationId xmlns:a16="http://schemas.microsoft.com/office/drawing/2014/main" id="{586F6F5B-696A-4EC9-8FBC-7C33EF3CCA7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11993" y="915000"/>
            <a:ext cx="7823727" cy="3651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lnSpc>
                <a:spcPts val="2000"/>
              </a:lnSpc>
              <a:buNone/>
              <a:defRPr sz="2000" cap="all" baseline="0">
                <a:solidFill>
                  <a:schemeClr val="tx1"/>
                </a:solidFill>
                <a:latin typeface="+mj-lt"/>
              </a:defRPr>
            </a:lvl1pPr>
            <a:lvl2pPr marL="252000" indent="0">
              <a:buNone/>
              <a:defRPr cap="all" baseline="0"/>
            </a:lvl2pPr>
            <a:lvl3pPr marL="504000" indent="0">
              <a:buNone/>
              <a:defRPr cap="all" baseline="0"/>
            </a:lvl3pPr>
            <a:lvl4pPr marL="756000" indent="0">
              <a:buNone/>
              <a:defRPr cap="all" baseline="0"/>
            </a:lvl4pPr>
            <a:lvl5pPr marL="0" indent="0">
              <a:buNone/>
              <a:defRPr cap="all" baseline="0"/>
            </a:lvl5pPr>
          </a:lstStyle>
          <a:p>
            <a:pPr lvl="0"/>
            <a:r>
              <a:rPr lang="sv-SE" dirty="0"/>
              <a:t>Eventuell underrubrik</a:t>
            </a:r>
          </a:p>
        </p:txBody>
      </p:sp>
    </p:spTree>
    <p:extLst>
      <p:ext uri="{BB962C8B-B14F-4D97-AF65-F5344CB8AC3E}">
        <p14:creationId xmlns:p14="http://schemas.microsoft.com/office/powerpoint/2010/main" val="81617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på en ra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B03EBA8-6059-4F62-9E6A-E043A4C22E81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999" y="1569719"/>
            <a:ext cx="10465200" cy="386070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>
                <a:solidFill>
                  <a:srgbClr val="FFFFFF"/>
                </a:solidFill>
              </a:rPr>
              <a:pPr/>
              <a:t>2020-02-13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811AC96-E525-4952-B941-2A563D0EC4BB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8565"/>
            <a:ext cx="1945377" cy="74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027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två rad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E110D2F0-B43E-4142-BC5D-C7BF64C502FA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10465200" cy="360479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>
                <a:solidFill>
                  <a:srgbClr val="FFFFFF"/>
                </a:solidFill>
              </a:rPr>
              <a:pPr/>
              <a:t>2020-02-13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D2C20A57-647D-456F-8477-71F8625AD8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62800" y="1349712"/>
            <a:ext cx="7823727" cy="3651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19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252000" indent="0">
              <a:buNone/>
              <a:defRPr cap="all" baseline="0"/>
            </a:lvl2pPr>
            <a:lvl3pPr marL="504000" indent="0">
              <a:buNone/>
              <a:defRPr cap="all" baseline="0"/>
            </a:lvl3pPr>
            <a:lvl4pPr marL="756000" indent="0">
              <a:buNone/>
              <a:defRPr cap="all" baseline="0"/>
            </a:lvl4pPr>
            <a:lvl5pPr marL="0" indent="0">
              <a:buNone/>
              <a:defRPr cap="all" baseline="0"/>
            </a:lvl5pPr>
          </a:lstStyle>
          <a:p>
            <a:pPr lvl="0"/>
            <a:r>
              <a:rPr lang="sv-SE" dirty="0"/>
              <a:t>Eventuell underrubrik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0006B95-EE20-427C-A5FC-EA2475D14D2B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8565"/>
            <a:ext cx="1945377" cy="74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51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56A03B4A-8E21-4A98-9CC6-66CC08E8A529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B414DF4-A62D-458A-9B36-CC8E56678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4000" y="1569600"/>
            <a:ext cx="5157787" cy="3883478"/>
          </a:xfrm>
        </p:spPr>
        <p:txBody>
          <a:bodyPr/>
          <a:lstStyle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1D48170-F1CE-4993-8039-8176FCE728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6000" y="1569600"/>
            <a:ext cx="5183188" cy="3883478"/>
          </a:xfrm>
        </p:spPr>
        <p:txBody>
          <a:bodyPr/>
          <a:lstStyle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29156A2-009D-4B0F-B1CB-EB4488A97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9FE3-3FC4-43F9-880C-8EC10E141AD9}" type="datetimeFigureOut">
              <a:rPr lang="sv-SE" smtClean="0"/>
              <a:t>2020-02-13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C4BB501-AB1A-467C-87EC-BEBC0348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021D97C-26FD-421C-B3B3-83B493DC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F62B7-C97C-425D-AE33-D3BFD9545374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datum 4">
            <a:extLst>
              <a:ext uri="{FF2B5EF4-FFF2-40B4-BE49-F238E27FC236}">
                <a16:creationId xmlns:a16="http://schemas.microsoft.com/office/drawing/2014/main" id="{68E81DA8-D6DC-4BB7-89EE-1A6F635A3E57}"/>
              </a:ext>
            </a:extLst>
          </p:cNvPr>
          <p:cNvSpPr txBox="1">
            <a:spLocks/>
          </p:cNvSpPr>
          <p:nvPr userDrawn="1"/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9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979412-D361-406D-A194-319B192BD2D7}" type="datetimeFigureOut">
              <a:rPr lang="sv-SE" smtClean="0">
                <a:solidFill>
                  <a:srgbClr val="FFFFFF"/>
                </a:solidFill>
              </a:rPr>
              <a:pPr/>
              <a:t>2020-02-13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12" name="Platshållare för bildnummer 6">
            <a:extLst>
              <a:ext uri="{FF2B5EF4-FFF2-40B4-BE49-F238E27FC236}">
                <a16:creationId xmlns:a16="http://schemas.microsoft.com/office/drawing/2014/main" id="{57A9350D-E7DC-4A38-B92E-3CC3F7A74444}"/>
              </a:ext>
            </a:extLst>
          </p:cNvPr>
          <p:cNvSpPr txBox="1">
            <a:spLocks/>
          </p:cNvSpPr>
          <p:nvPr userDrawn="1"/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9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4A3E772-BA0E-440B-B6B8-BBE74D104596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6C7C71BA-CCE2-4DB5-94FF-6402754B47F7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8565"/>
            <a:ext cx="1945377" cy="746172"/>
          </a:xfrm>
          <a:prstGeom prst="rect">
            <a:avLst/>
          </a:prstGeom>
        </p:spPr>
      </p:pic>
      <p:sp>
        <p:nvSpPr>
          <p:cNvPr id="14" name="Rubrik 1">
            <a:extLst>
              <a:ext uri="{FF2B5EF4-FFF2-40B4-BE49-F238E27FC236}">
                <a16:creationId xmlns:a16="http://schemas.microsoft.com/office/drawing/2014/main" id="{682D2F1B-CDDA-4975-8829-6C03E166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80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rubrik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0D6700E-134C-4E1E-BF1E-D53195C40F19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4710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>
                <a:solidFill>
                  <a:srgbClr val="FFFFFF"/>
                </a:solidFill>
              </a:rPr>
              <a:pPr/>
              <a:t>2020-02-13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4FEB6FC-1749-4B65-AABC-AF41B910DD24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8565"/>
            <a:ext cx="1945377" cy="74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88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999" y="1569719"/>
            <a:ext cx="10465200" cy="386070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>
                <a:solidFill>
                  <a:srgbClr val="FFFFFF"/>
                </a:solidFill>
              </a:rPr>
              <a:pPr/>
              <a:t>2020-02-13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2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450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ande sid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ihandsfigur 11">
            <a:extLst>
              <a:ext uri="{FF2B5EF4-FFF2-40B4-BE49-F238E27FC236}">
                <a16:creationId xmlns:a16="http://schemas.microsoft.com/office/drawing/2014/main" id="{27978E9F-25E8-47DC-8970-00B49FEF6F67}"/>
              </a:ext>
            </a:extLst>
          </p:cNvPr>
          <p:cNvSpPr>
            <a:spLocks/>
          </p:cNvSpPr>
          <p:nvPr/>
        </p:nvSpPr>
        <p:spPr bwMode="auto">
          <a:xfrm flipH="1" flipV="1">
            <a:off x="-1900" y="1257472"/>
            <a:ext cx="12202196" cy="5605008"/>
          </a:xfrm>
          <a:custGeom>
            <a:avLst/>
            <a:gdLst>
              <a:gd name="T0" fmla="*/ 0 w 720"/>
              <a:gd name="T1" fmla="*/ 0 h 700"/>
              <a:gd name="T2" fmla="*/ 0 w 720"/>
              <a:gd name="T3" fmla="*/ 644 h 700"/>
              <a:gd name="T4" fmla="*/ 113 w 720"/>
              <a:gd name="T5" fmla="*/ 665 h 700"/>
              <a:gd name="T6" fmla="*/ 720 w 720"/>
              <a:gd name="T7" fmla="*/ 644 h 700"/>
              <a:gd name="T8" fmla="*/ 720 w 720"/>
              <a:gd name="T9" fmla="*/ 617 h 700"/>
              <a:gd name="T10" fmla="*/ 720 w 720"/>
              <a:gd name="T11" fmla="*/ 0 h 700"/>
              <a:gd name="T12" fmla="*/ 0 w 720"/>
              <a:gd name="T13" fmla="*/ 0 h 700"/>
              <a:gd name="connsiteX0" fmla="*/ 0 w 10000"/>
              <a:gd name="connsiteY0" fmla="*/ 0 h 9757"/>
              <a:gd name="connsiteX1" fmla="*/ 0 w 10000"/>
              <a:gd name="connsiteY1" fmla="*/ 9200 h 9757"/>
              <a:gd name="connsiteX2" fmla="*/ 1569 w 10000"/>
              <a:gd name="connsiteY2" fmla="*/ 9500 h 9757"/>
              <a:gd name="connsiteX3" fmla="*/ 10000 w 10000"/>
              <a:gd name="connsiteY3" fmla="*/ 9200 h 9757"/>
              <a:gd name="connsiteX4" fmla="*/ 10000 w 10000"/>
              <a:gd name="connsiteY4" fmla="*/ 8814 h 9757"/>
              <a:gd name="connsiteX5" fmla="*/ 10000 w 10000"/>
              <a:gd name="connsiteY5" fmla="*/ 6063 h 9757"/>
              <a:gd name="connsiteX6" fmla="*/ 0 w 10000"/>
              <a:gd name="connsiteY6" fmla="*/ 0 h 9757"/>
              <a:gd name="connsiteX0" fmla="*/ 4 w 10004"/>
              <a:gd name="connsiteY0" fmla="*/ 0 h 10001"/>
              <a:gd name="connsiteX1" fmla="*/ 4 w 10004"/>
              <a:gd name="connsiteY1" fmla="*/ 9429 h 10001"/>
              <a:gd name="connsiteX2" fmla="*/ 1573 w 10004"/>
              <a:gd name="connsiteY2" fmla="*/ 9737 h 10001"/>
              <a:gd name="connsiteX3" fmla="*/ 10004 w 10004"/>
              <a:gd name="connsiteY3" fmla="*/ 9429 h 10001"/>
              <a:gd name="connsiteX4" fmla="*/ 10004 w 10004"/>
              <a:gd name="connsiteY4" fmla="*/ 9034 h 10001"/>
              <a:gd name="connsiteX5" fmla="*/ 10004 w 10004"/>
              <a:gd name="connsiteY5" fmla="*/ 6214 h 10001"/>
              <a:gd name="connsiteX6" fmla="*/ 0 w 10004"/>
              <a:gd name="connsiteY6" fmla="*/ 6135 h 10001"/>
              <a:gd name="connsiteX0" fmla="*/ 24 w 10024"/>
              <a:gd name="connsiteY0" fmla="*/ 0 h 10001"/>
              <a:gd name="connsiteX1" fmla="*/ 24 w 10024"/>
              <a:gd name="connsiteY1" fmla="*/ 9429 h 10001"/>
              <a:gd name="connsiteX2" fmla="*/ 1593 w 10024"/>
              <a:gd name="connsiteY2" fmla="*/ 9737 h 10001"/>
              <a:gd name="connsiteX3" fmla="*/ 10024 w 10024"/>
              <a:gd name="connsiteY3" fmla="*/ 9429 h 10001"/>
              <a:gd name="connsiteX4" fmla="*/ 10024 w 10024"/>
              <a:gd name="connsiteY4" fmla="*/ 9034 h 10001"/>
              <a:gd name="connsiteX5" fmla="*/ 10024 w 10024"/>
              <a:gd name="connsiteY5" fmla="*/ 6214 h 10001"/>
              <a:gd name="connsiteX6" fmla="*/ 0 w 10024"/>
              <a:gd name="connsiteY6" fmla="*/ 6155 h 10001"/>
              <a:gd name="connsiteX0" fmla="*/ 24 w 10024"/>
              <a:gd name="connsiteY0" fmla="*/ 0 h 10001"/>
              <a:gd name="connsiteX1" fmla="*/ 24 w 10024"/>
              <a:gd name="connsiteY1" fmla="*/ 9429 h 10001"/>
              <a:gd name="connsiteX2" fmla="*/ 1593 w 10024"/>
              <a:gd name="connsiteY2" fmla="*/ 9737 h 10001"/>
              <a:gd name="connsiteX3" fmla="*/ 10024 w 10024"/>
              <a:gd name="connsiteY3" fmla="*/ 9429 h 10001"/>
              <a:gd name="connsiteX4" fmla="*/ 10024 w 10024"/>
              <a:gd name="connsiteY4" fmla="*/ 9034 h 10001"/>
              <a:gd name="connsiteX5" fmla="*/ 10024 w 10024"/>
              <a:gd name="connsiteY5" fmla="*/ 6214 h 10001"/>
              <a:gd name="connsiteX6" fmla="*/ 0 w 10024"/>
              <a:gd name="connsiteY6" fmla="*/ 6195 h 10001"/>
              <a:gd name="connsiteX0" fmla="*/ 126 w 10112"/>
              <a:gd name="connsiteY0" fmla="*/ 34 h 3806"/>
              <a:gd name="connsiteX1" fmla="*/ 112 w 10112"/>
              <a:gd name="connsiteY1" fmla="*/ 3234 h 3806"/>
              <a:gd name="connsiteX2" fmla="*/ 1681 w 10112"/>
              <a:gd name="connsiteY2" fmla="*/ 3542 h 3806"/>
              <a:gd name="connsiteX3" fmla="*/ 10112 w 10112"/>
              <a:gd name="connsiteY3" fmla="*/ 3234 h 3806"/>
              <a:gd name="connsiteX4" fmla="*/ 10112 w 10112"/>
              <a:gd name="connsiteY4" fmla="*/ 2839 h 3806"/>
              <a:gd name="connsiteX5" fmla="*/ 10112 w 10112"/>
              <a:gd name="connsiteY5" fmla="*/ 19 h 3806"/>
              <a:gd name="connsiteX6" fmla="*/ 88 w 10112"/>
              <a:gd name="connsiteY6" fmla="*/ 0 h 3806"/>
              <a:gd name="connsiteX0" fmla="*/ 125 w 10000"/>
              <a:gd name="connsiteY0" fmla="*/ 39 h 9950"/>
              <a:gd name="connsiteX1" fmla="*/ 111 w 10000"/>
              <a:gd name="connsiteY1" fmla="*/ 8447 h 9950"/>
              <a:gd name="connsiteX2" fmla="*/ 1662 w 10000"/>
              <a:gd name="connsiteY2" fmla="*/ 9256 h 9950"/>
              <a:gd name="connsiteX3" fmla="*/ 10000 w 10000"/>
              <a:gd name="connsiteY3" fmla="*/ 8447 h 9950"/>
              <a:gd name="connsiteX4" fmla="*/ 10000 w 10000"/>
              <a:gd name="connsiteY4" fmla="*/ 7409 h 9950"/>
              <a:gd name="connsiteX5" fmla="*/ 10000 w 10000"/>
              <a:gd name="connsiteY5" fmla="*/ 0 h 9950"/>
              <a:gd name="connsiteX6" fmla="*/ 73 w 10000"/>
              <a:gd name="connsiteY6" fmla="*/ 59 h 9950"/>
              <a:gd name="connsiteX0" fmla="*/ 125 w 10000"/>
              <a:gd name="connsiteY0" fmla="*/ 39 h 9999"/>
              <a:gd name="connsiteX1" fmla="*/ 111 w 10000"/>
              <a:gd name="connsiteY1" fmla="*/ 8489 h 9999"/>
              <a:gd name="connsiteX2" fmla="*/ 1662 w 10000"/>
              <a:gd name="connsiteY2" fmla="*/ 9303 h 9999"/>
              <a:gd name="connsiteX3" fmla="*/ 10000 w 10000"/>
              <a:gd name="connsiteY3" fmla="*/ 8489 h 9999"/>
              <a:gd name="connsiteX4" fmla="*/ 10000 w 10000"/>
              <a:gd name="connsiteY4" fmla="*/ 7446 h 9999"/>
              <a:gd name="connsiteX5" fmla="*/ 10000 w 10000"/>
              <a:gd name="connsiteY5" fmla="*/ 0 h 9999"/>
              <a:gd name="connsiteX6" fmla="*/ 73 w 10000"/>
              <a:gd name="connsiteY6" fmla="*/ 59 h 9999"/>
              <a:gd name="connsiteX0" fmla="*/ 52 w 9927"/>
              <a:gd name="connsiteY0" fmla="*/ 39 h 10000"/>
              <a:gd name="connsiteX1" fmla="*/ 38 w 9927"/>
              <a:gd name="connsiteY1" fmla="*/ 8490 h 10000"/>
              <a:gd name="connsiteX2" fmla="*/ 1589 w 9927"/>
              <a:gd name="connsiteY2" fmla="*/ 9304 h 10000"/>
              <a:gd name="connsiteX3" fmla="*/ 9927 w 9927"/>
              <a:gd name="connsiteY3" fmla="*/ 8490 h 10000"/>
              <a:gd name="connsiteX4" fmla="*/ 9927 w 9927"/>
              <a:gd name="connsiteY4" fmla="*/ 7447 h 10000"/>
              <a:gd name="connsiteX5" fmla="*/ 9927 w 9927"/>
              <a:gd name="connsiteY5" fmla="*/ 0 h 10000"/>
              <a:gd name="connsiteX6" fmla="*/ 0 w 9927"/>
              <a:gd name="connsiteY6" fmla="*/ 59 h 10000"/>
              <a:gd name="connsiteX0" fmla="*/ 14 w 9962"/>
              <a:gd name="connsiteY0" fmla="*/ 39 h 10000"/>
              <a:gd name="connsiteX1" fmla="*/ 0 w 9962"/>
              <a:gd name="connsiteY1" fmla="*/ 8490 h 10000"/>
              <a:gd name="connsiteX2" fmla="*/ 1563 w 9962"/>
              <a:gd name="connsiteY2" fmla="*/ 9304 h 10000"/>
              <a:gd name="connsiteX3" fmla="*/ 9962 w 9962"/>
              <a:gd name="connsiteY3" fmla="*/ 8490 h 10000"/>
              <a:gd name="connsiteX4" fmla="*/ 9962 w 9962"/>
              <a:gd name="connsiteY4" fmla="*/ 7447 h 10000"/>
              <a:gd name="connsiteX5" fmla="*/ 9962 w 9962"/>
              <a:gd name="connsiteY5" fmla="*/ 0 h 10000"/>
              <a:gd name="connsiteX6" fmla="*/ 7 w 9962"/>
              <a:gd name="connsiteY6" fmla="*/ 59 h 10000"/>
              <a:gd name="connsiteX0" fmla="*/ 14 w 10000"/>
              <a:gd name="connsiteY0" fmla="*/ 39 h 10000"/>
              <a:gd name="connsiteX1" fmla="*/ 0 w 10000"/>
              <a:gd name="connsiteY1" fmla="*/ 8490 h 10000"/>
              <a:gd name="connsiteX2" fmla="*/ 1569 w 10000"/>
              <a:gd name="connsiteY2" fmla="*/ 9304 h 10000"/>
              <a:gd name="connsiteX3" fmla="*/ 10000 w 10000"/>
              <a:gd name="connsiteY3" fmla="*/ 8490 h 10000"/>
              <a:gd name="connsiteX4" fmla="*/ 10000 w 10000"/>
              <a:gd name="connsiteY4" fmla="*/ 7447 h 10000"/>
              <a:gd name="connsiteX5" fmla="*/ 10000 w 10000"/>
              <a:gd name="connsiteY5" fmla="*/ 0 h 10000"/>
              <a:gd name="connsiteX6" fmla="*/ 7 w 10000"/>
              <a:gd name="connsiteY6" fmla="*/ 59 h 10000"/>
              <a:gd name="connsiteX0" fmla="*/ 14 w 10000"/>
              <a:gd name="connsiteY0" fmla="*/ 39 h 10000"/>
              <a:gd name="connsiteX1" fmla="*/ 0 w 10000"/>
              <a:gd name="connsiteY1" fmla="*/ 8490 h 10000"/>
              <a:gd name="connsiteX2" fmla="*/ 1569 w 10000"/>
              <a:gd name="connsiteY2" fmla="*/ 9304 h 10000"/>
              <a:gd name="connsiteX3" fmla="*/ 10000 w 10000"/>
              <a:gd name="connsiteY3" fmla="*/ 8490 h 10000"/>
              <a:gd name="connsiteX4" fmla="*/ 10000 w 10000"/>
              <a:gd name="connsiteY4" fmla="*/ 7447 h 10000"/>
              <a:gd name="connsiteX5" fmla="*/ 10000 w 10000"/>
              <a:gd name="connsiteY5" fmla="*/ 0 h 10000"/>
              <a:gd name="connsiteX6" fmla="*/ 7 w 10000"/>
              <a:gd name="connsiteY6" fmla="*/ 59 h 10000"/>
              <a:gd name="connsiteX0" fmla="*/ 14 w 10000"/>
              <a:gd name="connsiteY0" fmla="*/ 25370 h 35331"/>
              <a:gd name="connsiteX1" fmla="*/ 0 w 10000"/>
              <a:gd name="connsiteY1" fmla="*/ 33821 h 35331"/>
              <a:gd name="connsiteX2" fmla="*/ 1569 w 10000"/>
              <a:gd name="connsiteY2" fmla="*/ 34635 h 35331"/>
              <a:gd name="connsiteX3" fmla="*/ 10000 w 10000"/>
              <a:gd name="connsiteY3" fmla="*/ 33821 h 35331"/>
              <a:gd name="connsiteX4" fmla="*/ 10000 w 10000"/>
              <a:gd name="connsiteY4" fmla="*/ 32778 h 35331"/>
              <a:gd name="connsiteX5" fmla="*/ 10000 w 10000"/>
              <a:gd name="connsiteY5" fmla="*/ 25331 h 35331"/>
              <a:gd name="connsiteX6" fmla="*/ 24 w 10000"/>
              <a:gd name="connsiteY6" fmla="*/ 0 h 35331"/>
              <a:gd name="connsiteX0" fmla="*/ 14 w 10000"/>
              <a:gd name="connsiteY0" fmla="*/ 25370 h 35331"/>
              <a:gd name="connsiteX1" fmla="*/ 0 w 10000"/>
              <a:gd name="connsiteY1" fmla="*/ 33821 h 35331"/>
              <a:gd name="connsiteX2" fmla="*/ 1569 w 10000"/>
              <a:gd name="connsiteY2" fmla="*/ 34635 h 35331"/>
              <a:gd name="connsiteX3" fmla="*/ 10000 w 10000"/>
              <a:gd name="connsiteY3" fmla="*/ 33821 h 35331"/>
              <a:gd name="connsiteX4" fmla="*/ 10000 w 10000"/>
              <a:gd name="connsiteY4" fmla="*/ 32778 h 35331"/>
              <a:gd name="connsiteX5" fmla="*/ 9896 w 10000"/>
              <a:gd name="connsiteY5" fmla="*/ 0 h 35331"/>
              <a:gd name="connsiteX6" fmla="*/ 24 w 10000"/>
              <a:gd name="connsiteY6" fmla="*/ 0 h 35331"/>
              <a:gd name="connsiteX0" fmla="*/ 14 w 10000"/>
              <a:gd name="connsiteY0" fmla="*/ 25370 h 35331"/>
              <a:gd name="connsiteX1" fmla="*/ 0 w 10000"/>
              <a:gd name="connsiteY1" fmla="*/ 33821 h 35331"/>
              <a:gd name="connsiteX2" fmla="*/ 1569 w 10000"/>
              <a:gd name="connsiteY2" fmla="*/ 34635 h 35331"/>
              <a:gd name="connsiteX3" fmla="*/ 10000 w 10000"/>
              <a:gd name="connsiteY3" fmla="*/ 33821 h 35331"/>
              <a:gd name="connsiteX4" fmla="*/ 10000 w 10000"/>
              <a:gd name="connsiteY4" fmla="*/ 32778 h 35331"/>
              <a:gd name="connsiteX5" fmla="*/ 9948 w 10000"/>
              <a:gd name="connsiteY5" fmla="*/ 0 h 35331"/>
              <a:gd name="connsiteX6" fmla="*/ 24 w 10000"/>
              <a:gd name="connsiteY6" fmla="*/ 0 h 35331"/>
              <a:gd name="connsiteX0" fmla="*/ 14 w 10010"/>
              <a:gd name="connsiteY0" fmla="*/ 25416 h 35377"/>
              <a:gd name="connsiteX1" fmla="*/ 0 w 10010"/>
              <a:gd name="connsiteY1" fmla="*/ 33867 h 35377"/>
              <a:gd name="connsiteX2" fmla="*/ 1569 w 10010"/>
              <a:gd name="connsiteY2" fmla="*/ 34681 h 35377"/>
              <a:gd name="connsiteX3" fmla="*/ 10000 w 10010"/>
              <a:gd name="connsiteY3" fmla="*/ 33867 h 35377"/>
              <a:gd name="connsiteX4" fmla="*/ 10000 w 10010"/>
              <a:gd name="connsiteY4" fmla="*/ 32824 h 35377"/>
              <a:gd name="connsiteX5" fmla="*/ 10000 w 10010"/>
              <a:gd name="connsiteY5" fmla="*/ 0 h 35377"/>
              <a:gd name="connsiteX6" fmla="*/ 24 w 10010"/>
              <a:gd name="connsiteY6" fmla="*/ 46 h 35377"/>
              <a:gd name="connsiteX0" fmla="*/ 14 w 10019"/>
              <a:gd name="connsiteY0" fmla="*/ 25416 h 35377"/>
              <a:gd name="connsiteX1" fmla="*/ 0 w 10019"/>
              <a:gd name="connsiteY1" fmla="*/ 33867 h 35377"/>
              <a:gd name="connsiteX2" fmla="*/ 1569 w 10019"/>
              <a:gd name="connsiteY2" fmla="*/ 34681 h 35377"/>
              <a:gd name="connsiteX3" fmla="*/ 10000 w 10019"/>
              <a:gd name="connsiteY3" fmla="*/ 33867 h 35377"/>
              <a:gd name="connsiteX4" fmla="*/ 10000 w 10019"/>
              <a:gd name="connsiteY4" fmla="*/ 32824 h 35377"/>
              <a:gd name="connsiteX5" fmla="*/ 10010 w 10019"/>
              <a:gd name="connsiteY5" fmla="*/ 0 h 35377"/>
              <a:gd name="connsiteX6" fmla="*/ 24 w 10019"/>
              <a:gd name="connsiteY6" fmla="*/ 46 h 35377"/>
              <a:gd name="connsiteX0" fmla="*/ 14 w 10009"/>
              <a:gd name="connsiteY0" fmla="*/ 25371 h 35332"/>
              <a:gd name="connsiteX1" fmla="*/ 0 w 10009"/>
              <a:gd name="connsiteY1" fmla="*/ 33822 h 35332"/>
              <a:gd name="connsiteX2" fmla="*/ 1569 w 10009"/>
              <a:gd name="connsiteY2" fmla="*/ 34636 h 35332"/>
              <a:gd name="connsiteX3" fmla="*/ 10000 w 10009"/>
              <a:gd name="connsiteY3" fmla="*/ 33822 h 35332"/>
              <a:gd name="connsiteX4" fmla="*/ 10000 w 10009"/>
              <a:gd name="connsiteY4" fmla="*/ 32779 h 35332"/>
              <a:gd name="connsiteX5" fmla="*/ 9999 w 10009"/>
              <a:gd name="connsiteY5" fmla="*/ 5237 h 35332"/>
              <a:gd name="connsiteX6" fmla="*/ 24 w 10009"/>
              <a:gd name="connsiteY6" fmla="*/ 1 h 35332"/>
              <a:gd name="connsiteX0" fmla="*/ 14 w 10009"/>
              <a:gd name="connsiteY0" fmla="*/ 20134 h 30095"/>
              <a:gd name="connsiteX1" fmla="*/ 0 w 10009"/>
              <a:gd name="connsiteY1" fmla="*/ 28585 h 30095"/>
              <a:gd name="connsiteX2" fmla="*/ 1569 w 10009"/>
              <a:gd name="connsiteY2" fmla="*/ 29399 h 30095"/>
              <a:gd name="connsiteX3" fmla="*/ 10000 w 10009"/>
              <a:gd name="connsiteY3" fmla="*/ 28585 h 30095"/>
              <a:gd name="connsiteX4" fmla="*/ 10000 w 10009"/>
              <a:gd name="connsiteY4" fmla="*/ 27542 h 30095"/>
              <a:gd name="connsiteX5" fmla="*/ 9999 w 10009"/>
              <a:gd name="connsiteY5" fmla="*/ 0 h 30095"/>
              <a:gd name="connsiteX6" fmla="*/ 46 w 10009"/>
              <a:gd name="connsiteY6" fmla="*/ 621 h 30095"/>
              <a:gd name="connsiteX0" fmla="*/ 14 w 10009"/>
              <a:gd name="connsiteY0" fmla="*/ 20134 h 30150"/>
              <a:gd name="connsiteX1" fmla="*/ 0 w 10009"/>
              <a:gd name="connsiteY1" fmla="*/ 28585 h 30150"/>
              <a:gd name="connsiteX2" fmla="*/ 1569 w 10009"/>
              <a:gd name="connsiteY2" fmla="*/ 29399 h 30150"/>
              <a:gd name="connsiteX3" fmla="*/ 4666 w 10009"/>
              <a:gd name="connsiteY3" fmla="*/ 30131 h 30150"/>
              <a:gd name="connsiteX4" fmla="*/ 10000 w 10009"/>
              <a:gd name="connsiteY4" fmla="*/ 28585 h 30150"/>
              <a:gd name="connsiteX5" fmla="*/ 10000 w 10009"/>
              <a:gd name="connsiteY5" fmla="*/ 27542 h 30150"/>
              <a:gd name="connsiteX6" fmla="*/ 9999 w 10009"/>
              <a:gd name="connsiteY6" fmla="*/ 0 h 30150"/>
              <a:gd name="connsiteX7" fmla="*/ 46 w 10009"/>
              <a:gd name="connsiteY7" fmla="*/ 621 h 30150"/>
              <a:gd name="connsiteX0" fmla="*/ 14 w 10009"/>
              <a:gd name="connsiteY0" fmla="*/ 20134 h 30229"/>
              <a:gd name="connsiteX1" fmla="*/ 0 w 10009"/>
              <a:gd name="connsiteY1" fmla="*/ 28585 h 30229"/>
              <a:gd name="connsiteX2" fmla="*/ 1569 w 10009"/>
              <a:gd name="connsiteY2" fmla="*/ 29399 h 30229"/>
              <a:gd name="connsiteX3" fmla="*/ 4773 w 10009"/>
              <a:gd name="connsiteY3" fmla="*/ 30212 h 30229"/>
              <a:gd name="connsiteX4" fmla="*/ 10000 w 10009"/>
              <a:gd name="connsiteY4" fmla="*/ 28585 h 30229"/>
              <a:gd name="connsiteX5" fmla="*/ 10000 w 10009"/>
              <a:gd name="connsiteY5" fmla="*/ 27542 h 30229"/>
              <a:gd name="connsiteX6" fmla="*/ 9999 w 10009"/>
              <a:gd name="connsiteY6" fmla="*/ 0 h 30229"/>
              <a:gd name="connsiteX7" fmla="*/ 46 w 10009"/>
              <a:gd name="connsiteY7" fmla="*/ 621 h 30229"/>
              <a:gd name="connsiteX0" fmla="*/ 14 w 10009"/>
              <a:gd name="connsiteY0" fmla="*/ 20134 h 30241"/>
              <a:gd name="connsiteX1" fmla="*/ 0 w 10009"/>
              <a:gd name="connsiteY1" fmla="*/ 28585 h 30241"/>
              <a:gd name="connsiteX2" fmla="*/ 1569 w 10009"/>
              <a:gd name="connsiteY2" fmla="*/ 29399 h 30241"/>
              <a:gd name="connsiteX3" fmla="*/ 4773 w 10009"/>
              <a:gd name="connsiteY3" fmla="*/ 30212 h 30241"/>
              <a:gd name="connsiteX4" fmla="*/ 10000 w 10009"/>
              <a:gd name="connsiteY4" fmla="*/ 28585 h 30241"/>
              <a:gd name="connsiteX5" fmla="*/ 10000 w 10009"/>
              <a:gd name="connsiteY5" fmla="*/ 27542 h 30241"/>
              <a:gd name="connsiteX6" fmla="*/ 9999 w 10009"/>
              <a:gd name="connsiteY6" fmla="*/ 0 h 30241"/>
              <a:gd name="connsiteX7" fmla="*/ 46 w 10009"/>
              <a:gd name="connsiteY7" fmla="*/ 621 h 30241"/>
              <a:gd name="connsiteX0" fmla="*/ 14 w 10009"/>
              <a:gd name="connsiteY0" fmla="*/ 20134 h 30248"/>
              <a:gd name="connsiteX1" fmla="*/ 0 w 10009"/>
              <a:gd name="connsiteY1" fmla="*/ 28585 h 30248"/>
              <a:gd name="connsiteX2" fmla="*/ 1569 w 10009"/>
              <a:gd name="connsiteY2" fmla="*/ 29399 h 30248"/>
              <a:gd name="connsiteX3" fmla="*/ 4773 w 10009"/>
              <a:gd name="connsiteY3" fmla="*/ 30212 h 30248"/>
              <a:gd name="connsiteX4" fmla="*/ 10000 w 10009"/>
              <a:gd name="connsiteY4" fmla="*/ 28585 h 30248"/>
              <a:gd name="connsiteX5" fmla="*/ 10000 w 10009"/>
              <a:gd name="connsiteY5" fmla="*/ 27542 h 30248"/>
              <a:gd name="connsiteX6" fmla="*/ 9999 w 10009"/>
              <a:gd name="connsiteY6" fmla="*/ 0 h 30248"/>
              <a:gd name="connsiteX7" fmla="*/ 46 w 10009"/>
              <a:gd name="connsiteY7" fmla="*/ 621 h 30248"/>
              <a:gd name="connsiteX0" fmla="*/ 14 w 10009"/>
              <a:gd name="connsiteY0" fmla="*/ 20134 h 30279"/>
              <a:gd name="connsiteX1" fmla="*/ 0 w 10009"/>
              <a:gd name="connsiteY1" fmla="*/ 28585 h 30279"/>
              <a:gd name="connsiteX2" fmla="*/ 1569 w 10009"/>
              <a:gd name="connsiteY2" fmla="*/ 29399 h 30279"/>
              <a:gd name="connsiteX3" fmla="*/ 4773 w 10009"/>
              <a:gd name="connsiteY3" fmla="*/ 30244 h 30279"/>
              <a:gd name="connsiteX4" fmla="*/ 10000 w 10009"/>
              <a:gd name="connsiteY4" fmla="*/ 28585 h 30279"/>
              <a:gd name="connsiteX5" fmla="*/ 10000 w 10009"/>
              <a:gd name="connsiteY5" fmla="*/ 27542 h 30279"/>
              <a:gd name="connsiteX6" fmla="*/ 9999 w 10009"/>
              <a:gd name="connsiteY6" fmla="*/ 0 h 30279"/>
              <a:gd name="connsiteX7" fmla="*/ 46 w 10009"/>
              <a:gd name="connsiteY7" fmla="*/ 621 h 30279"/>
              <a:gd name="connsiteX0" fmla="*/ 14 w 10009"/>
              <a:gd name="connsiteY0" fmla="*/ 20134 h 30279"/>
              <a:gd name="connsiteX1" fmla="*/ 0 w 10009"/>
              <a:gd name="connsiteY1" fmla="*/ 28585 h 30279"/>
              <a:gd name="connsiteX2" fmla="*/ 1569 w 10009"/>
              <a:gd name="connsiteY2" fmla="*/ 29399 h 30279"/>
              <a:gd name="connsiteX3" fmla="*/ 4773 w 10009"/>
              <a:gd name="connsiteY3" fmla="*/ 30244 h 30279"/>
              <a:gd name="connsiteX4" fmla="*/ 10000 w 10009"/>
              <a:gd name="connsiteY4" fmla="*/ 28585 h 30279"/>
              <a:gd name="connsiteX5" fmla="*/ 10000 w 10009"/>
              <a:gd name="connsiteY5" fmla="*/ 27542 h 30279"/>
              <a:gd name="connsiteX6" fmla="*/ 9999 w 10009"/>
              <a:gd name="connsiteY6" fmla="*/ 0 h 30279"/>
              <a:gd name="connsiteX7" fmla="*/ 46 w 10009"/>
              <a:gd name="connsiteY7" fmla="*/ 621 h 30279"/>
              <a:gd name="connsiteX0" fmla="*/ 14 w 10009"/>
              <a:gd name="connsiteY0" fmla="*/ 20134 h 30279"/>
              <a:gd name="connsiteX1" fmla="*/ 0 w 10009"/>
              <a:gd name="connsiteY1" fmla="*/ 28585 h 30279"/>
              <a:gd name="connsiteX2" fmla="*/ 4773 w 10009"/>
              <a:gd name="connsiteY2" fmla="*/ 30244 h 30279"/>
              <a:gd name="connsiteX3" fmla="*/ 10000 w 10009"/>
              <a:gd name="connsiteY3" fmla="*/ 28585 h 30279"/>
              <a:gd name="connsiteX4" fmla="*/ 10000 w 10009"/>
              <a:gd name="connsiteY4" fmla="*/ 27542 h 30279"/>
              <a:gd name="connsiteX5" fmla="*/ 9999 w 10009"/>
              <a:gd name="connsiteY5" fmla="*/ 0 h 30279"/>
              <a:gd name="connsiteX6" fmla="*/ 46 w 10009"/>
              <a:gd name="connsiteY6" fmla="*/ 621 h 30279"/>
              <a:gd name="connsiteX0" fmla="*/ 14 w 10009"/>
              <a:gd name="connsiteY0" fmla="*/ 20134 h 30279"/>
              <a:gd name="connsiteX1" fmla="*/ 0 w 10009"/>
              <a:gd name="connsiteY1" fmla="*/ 28585 h 30279"/>
              <a:gd name="connsiteX2" fmla="*/ 4773 w 10009"/>
              <a:gd name="connsiteY2" fmla="*/ 30244 h 30279"/>
              <a:gd name="connsiteX3" fmla="*/ 10000 w 10009"/>
              <a:gd name="connsiteY3" fmla="*/ 28585 h 30279"/>
              <a:gd name="connsiteX4" fmla="*/ 10000 w 10009"/>
              <a:gd name="connsiteY4" fmla="*/ 27542 h 30279"/>
              <a:gd name="connsiteX5" fmla="*/ 9999 w 10009"/>
              <a:gd name="connsiteY5" fmla="*/ 0 h 30279"/>
              <a:gd name="connsiteX6" fmla="*/ 46 w 10009"/>
              <a:gd name="connsiteY6" fmla="*/ 621 h 30279"/>
              <a:gd name="connsiteX0" fmla="*/ 14 w 10009"/>
              <a:gd name="connsiteY0" fmla="*/ 20134 h 30279"/>
              <a:gd name="connsiteX1" fmla="*/ 0 w 10009"/>
              <a:gd name="connsiteY1" fmla="*/ 28585 h 30279"/>
              <a:gd name="connsiteX2" fmla="*/ 4773 w 10009"/>
              <a:gd name="connsiteY2" fmla="*/ 30244 h 30279"/>
              <a:gd name="connsiteX3" fmla="*/ 10000 w 10009"/>
              <a:gd name="connsiteY3" fmla="*/ 28585 h 30279"/>
              <a:gd name="connsiteX4" fmla="*/ 10000 w 10009"/>
              <a:gd name="connsiteY4" fmla="*/ 27542 h 30279"/>
              <a:gd name="connsiteX5" fmla="*/ 9999 w 10009"/>
              <a:gd name="connsiteY5" fmla="*/ 0 h 30279"/>
              <a:gd name="connsiteX6" fmla="*/ 46 w 10009"/>
              <a:gd name="connsiteY6" fmla="*/ 621 h 30279"/>
              <a:gd name="connsiteX0" fmla="*/ 14 w 10009"/>
              <a:gd name="connsiteY0" fmla="*/ 20134 h 30279"/>
              <a:gd name="connsiteX1" fmla="*/ 0 w 10009"/>
              <a:gd name="connsiteY1" fmla="*/ 28585 h 30279"/>
              <a:gd name="connsiteX2" fmla="*/ 4773 w 10009"/>
              <a:gd name="connsiteY2" fmla="*/ 30244 h 30279"/>
              <a:gd name="connsiteX3" fmla="*/ 9996 w 10009"/>
              <a:gd name="connsiteY3" fmla="*/ 28585 h 30279"/>
              <a:gd name="connsiteX4" fmla="*/ 10000 w 10009"/>
              <a:gd name="connsiteY4" fmla="*/ 27542 h 30279"/>
              <a:gd name="connsiteX5" fmla="*/ 9999 w 10009"/>
              <a:gd name="connsiteY5" fmla="*/ 0 h 30279"/>
              <a:gd name="connsiteX6" fmla="*/ 46 w 10009"/>
              <a:gd name="connsiteY6" fmla="*/ 621 h 30279"/>
              <a:gd name="connsiteX0" fmla="*/ 14 w 10008"/>
              <a:gd name="connsiteY0" fmla="*/ 20134 h 30279"/>
              <a:gd name="connsiteX1" fmla="*/ 0 w 10008"/>
              <a:gd name="connsiteY1" fmla="*/ 28585 h 30279"/>
              <a:gd name="connsiteX2" fmla="*/ 4773 w 10008"/>
              <a:gd name="connsiteY2" fmla="*/ 30244 h 30279"/>
              <a:gd name="connsiteX3" fmla="*/ 9996 w 10008"/>
              <a:gd name="connsiteY3" fmla="*/ 28585 h 30279"/>
              <a:gd name="connsiteX4" fmla="*/ 9996 w 10008"/>
              <a:gd name="connsiteY4" fmla="*/ 27532 h 30279"/>
              <a:gd name="connsiteX5" fmla="*/ 9999 w 10008"/>
              <a:gd name="connsiteY5" fmla="*/ 0 h 30279"/>
              <a:gd name="connsiteX6" fmla="*/ 46 w 10008"/>
              <a:gd name="connsiteY6" fmla="*/ 621 h 30279"/>
              <a:gd name="connsiteX0" fmla="*/ 14 w 10008"/>
              <a:gd name="connsiteY0" fmla="*/ 20134 h 30279"/>
              <a:gd name="connsiteX1" fmla="*/ 0 w 10008"/>
              <a:gd name="connsiteY1" fmla="*/ 28585 h 30279"/>
              <a:gd name="connsiteX2" fmla="*/ 4773 w 10008"/>
              <a:gd name="connsiteY2" fmla="*/ 30244 h 30279"/>
              <a:gd name="connsiteX3" fmla="*/ 9996 w 10008"/>
              <a:gd name="connsiteY3" fmla="*/ 28585 h 30279"/>
              <a:gd name="connsiteX4" fmla="*/ 9996 w 10008"/>
              <a:gd name="connsiteY4" fmla="*/ 27532 h 30279"/>
              <a:gd name="connsiteX5" fmla="*/ 9999 w 10008"/>
              <a:gd name="connsiteY5" fmla="*/ 0 h 30279"/>
              <a:gd name="connsiteX6" fmla="*/ 46 w 10008"/>
              <a:gd name="connsiteY6" fmla="*/ 621 h 30279"/>
              <a:gd name="connsiteX0" fmla="*/ 14 w 10008"/>
              <a:gd name="connsiteY0" fmla="*/ 20134 h 30279"/>
              <a:gd name="connsiteX1" fmla="*/ 0 w 10008"/>
              <a:gd name="connsiteY1" fmla="*/ 28585 h 30279"/>
              <a:gd name="connsiteX2" fmla="*/ 4773 w 10008"/>
              <a:gd name="connsiteY2" fmla="*/ 30244 h 30279"/>
              <a:gd name="connsiteX3" fmla="*/ 9996 w 10008"/>
              <a:gd name="connsiteY3" fmla="*/ 28585 h 30279"/>
              <a:gd name="connsiteX4" fmla="*/ 9992 w 10008"/>
              <a:gd name="connsiteY4" fmla="*/ 27522 h 30279"/>
              <a:gd name="connsiteX5" fmla="*/ 9999 w 10008"/>
              <a:gd name="connsiteY5" fmla="*/ 0 h 30279"/>
              <a:gd name="connsiteX6" fmla="*/ 46 w 10008"/>
              <a:gd name="connsiteY6" fmla="*/ 621 h 30279"/>
              <a:gd name="connsiteX0" fmla="*/ 14 w 10008"/>
              <a:gd name="connsiteY0" fmla="*/ 20134 h 30279"/>
              <a:gd name="connsiteX1" fmla="*/ 0 w 10008"/>
              <a:gd name="connsiteY1" fmla="*/ 28585 h 30279"/>
              <a:gd name="connsiteX2" fmla="*/ 4773 w 10008"/>
              <a:gd name="connsiteY2" fmla="*/ 30244 h 30279"/>
              <a:gd name="connsiteX3" fmla="*/ 9996 w 10008"/>
              <a:gd name="connsiteY3" fmla="*/ 28585 h 30279"/>
              <a:gd name="connsiteX4" fmla="*/ 9994 w 10008"/>
              <a:gd name="connsiteY4" fmla="*/ 23634 h 30279"/>
              <a:gd name="connsiteX5" fmla="*/ 9999 w 10008"/>
              <a:gd name="connsiteY5" fmla="*/ 0 h 30279"/>
              <a:gd name="connsiteX6" fmla="*/ 46 w 10008"/>
              <a:gd name="connsiteY6" fmla="*/ 621 h 30279"/>
              <a:gd name="connsiteX0" fmla="*/ 14 w 10008"/>
              <a:gd name="connsiteY0" fmla="*/ 20134 h 30279"/>
              <a:gd name="connsiteX1" fmla="*/ 0 w 10008"/>
              <a:gd name="connsiteY1" fmla="*/ 28585 h 30279"/>
              <a:gd name="connsiteX2" fmla="*/ 4773 w 10008"/>
              <a:gd name="connsiteY2" fmla="*/ 30244 h 30279"/>
              <a:gd name="connsiteX3" fmla="*/ 9996 w 10008"/>
              <a:gd name="connsiteY3" fmla="*/ 28585 h 30279"/>
              <a:gd name="connsiteX4" fmla="*/ 9996 w 10008"/>
              <a:gd name="connsiteY4" fmla="*/ 18815 h 30279"/>
              <a:gd name="connsiteX5" fmla="*/ 9999 w 10008"/>
              <a:gd name="connsiteY5" fmla="*/ 0 h 30279"/>
              <a:gd name="connsiteX6" fmla="*/ 46 w 10008"/>
              <a:gd name="connsiteY6" fmla="*/ 621 h 30279"/>
              <a:gd name="connsiteX0" fmla="*/ 14 w 9996"/>
              <a:gd name="connsiteY0" fmla="*/ 19513 h 29658"/>
              <a:gd name="connsiteX1" fmla="*/ 0 w 9996"/>
              <a:gd name="connsiteY1" fmla="*/ 27964 h 29658"/>
              <a:gd name="connsiteX2" fmla="*/ 4773 w 9996"/>
              <a:gd name="connsiteY2" fmla="*/ 29623 h 29658"/>
              <a:gd name="connsiteX3" fmla="*/ 9996 w 9996"/>
              <a:gd name="connsiteY3" fmla="*/ 27964 h 29658"/>
              <a:gd name="connsiteX4" fmla="*/ 9996 w 9996"/>
              <a:gd name="connsiteY4" fmla="*/ 18194 h 29658"/>
              <a:gd name="connsiteX5" fmla="*/ 9886 w 9996"/>
              <a:gd name="connsiteY5" fmla="*/ 47 h 29658"/>
              <a:gd name="connsiteX6" fmla="*/ 46 w 9996"/>
              <a:gd name="connsiteY6" fmla="*/ 0 h 29658"/>
              <a:gd name="connsiteX0" fmla="*/ 14 w 10007"/>
              <a:gd name="connsiteY0" fmla="*/ 6579 h 10000"/>
              <a:gd name="connsiteX1" fmla="*/ 0 w 10007"/>
              <a:gd name="connsiteY1" fmla="*/ 9429 h 10000"/>
              <a:gd name="connsiteX2" fmla="*/ 4775 w 10007"/>
              <a:gd name="connsiteY2" fmla="*/ 9988 h 10000"/>
              <a:gd name="connsiteX3" fmla="*/ 10000 w 10007"/>
              <a:gd name="connsiteY3" fmla="*/ 9429 h 10000"/>
              <a:gd name="connsiteX4" fmla="*/ 10000 w 10007"/>
              <a:gd name="connsiteY4" fmla="*/ 6135 h 10000"/>
              <a:gd name="connsiteX5" fmla="*/ 9997 w 10007"/>
              <a:gd name="connsiteY5" fmla="*/ 2061 h 10000"/>
              <a:gd name="connsiteX6" fmla="*/ 46 w 10007"/>
              <a:gd name="connsiteY6" fmla="*/ 0 h 10000"/>
              <a:gd name="connsiteX0" fmla="*/ 14 w 10007"/>
              <a:gd name="connsiteY0" fmla="*/ 4518 h 7939"/>
              <a:gd name="connsiteX1" fmla="*/ 0 w 10007"/>
              <a:gd name="connsiteY1" fmla="*/ 7368 h 7939"/>
              <a:gd name="connsiteX2" fmla="*/ 4775 w 10007"/>
              <a:gd name="connsiteY2" fmla="*/ 7927 h 7939"/>
              <a:gd name="connsiteX3" fmla="*/ 10000 w 10007"/>
              <a:gd name="connsiteY3" fmla="*/ 7368 h 7939"/>
              <a:gd name="connsiteX4" fmla="*/ 10000 w 10007"/>
              <a:gd name="connsiteY4" fmla="*/ 4074 h 7939"/>
              <a:gd name="connsiteX5" fmla="*/ 9997 w 10007"/>
              <a:gd name="connsiteY5" fmla="*/ 0 h 7939"/>
              <a:gd name="connsiteX6" fmla="*/ 29 w 10007"/>
              <a:gd name="connsiteY6" fmla="*/ 435 h 7939"/>
              <a:gd name="connsiteX0" fmla="*/ 14 w 10000"/>
              <a:gd name="connsiteY0" fmla="*/ 5705 h 10014"/>
              <a:gd name="connsiteX1" fmla="*/ 0 w 10000"/>
              <a:gd name="connsiteY1" fmla="*/ 9295 h 10014"/>
              <a:gd name="connsiteX2" fmla="*/ 4772 w 10000"/>
              <a:gd name="connsiteY2" fmla="*/ 9999 h 10014"/>
              <a:gd name="connsiteX3" fmla="*/ 9993 w 10000"/>
              <a:gd name="connsiteY3" fmla="*/ 9295 h 10014"/>
              <a:gd name="connsiteX4" fmla="*/ 9993 w 10000"/>
              <a:gd name="connsiteY4" fmla="*/ 5146 h 10014"/>
              <a:gd name="connsiteX5" fmla="*/ 9990 w 10000"/>
              <a:gd name="connsiteY5" fmla="*/ 14 h 10014"/>
              <a:gd name="connsiteX6" fmla="*/ 3 w 10000"/>
              <a:gd name="connsiteY6" fmla="*/ 0 h 10014"/>
              <a:gd name="connsiteX0" fmla="*/ 14 w 9993"/>
              <a:gd name="connsiteY0" fmla="*/ 5709 h 10018"/>
              <a:gd name="connsiteX1" fmla="*/ 0 w 9993"/>
              <a:gd name="connsiteY1" fmla="*/ 9299 h 10018"/>
              <a:gd name="connsiteX2" fmla="*/ 4772 w 9993"/>
              <a:gd name="connsiteY2" fmla="*/ 10003 h 10018"/>
              <a:gd name="connsiteX3" fmla="*/ 9993 w 9993"/>
              <a:gd name="connsiteY3" fmla="*/ 9299 h 10018"/>
              <a:gd name="connsiteX4" fmla="*/ 9993 w 9993"/>
              <a:gd name="connsiteY4" fmla="*/ 5150 h 10018"/>
              <a:gd name="connsiteX5" fmla="*/ 9964 w 9993"/>
              <a:gd name="connsiteY5" fmla="*/ 0 h 10018"/>
              <a:gd name="connsiteX6" fmla="*/ 3 w 9993"/>
              <a:gd name="connsiteY6" fmla="*/ 4 h 10018"/>
              <a:gd name="connsiteX0" fmla="*/ 14 w 10010"/>
              <a:gd name="connsiteY0" fmla="*/ 5699 h 10000"/>
              <a:gd name="connsiteX1" fmla="*/ 0 w 10010"/>
              <a:gd name="connsiteY1" fmla="*/ 9282 h 10000"/>
              <a:gd name="connsiteX2" fmla="*/ 4775 w 10010"/>
              <a:gd name="connsiteY2" fmla="*/ 9985 h 10000"/>
              <a:gd name="connsiteX3" fmla="*/ 10000 w 10010"/>
              <a:gd name="connsiteY3" fmla="*/ 9282 h 10000"/>
              <a:gd name="connsiteX4" fmla="*/ 10000 w 10010"/>
              <a:gd name="connsiteY4" fmla="*/ 5141 h 10000"/>
              <a:gd name="connsiteX5" fmla="*/ 10000 w 10010"/>
              <a:gd name="connsiteY5" fmla="*/ 0 h 10000"/>
              <a:gd name="connsiteX6" fmla="*/ 3 w 10010"/>
              <a:gd name="connsiteY6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5141 h 10000"/>
              <a:gd name="connsiteX5" fmla="*/ 10000 w 10000"/>
              <a:gd name="connsiteY5" fmla="*/ 0 h 10000"/>
              <a:gd name="connsiteX6" fmla="*/ 3 w 10000"/>
              <a:gd name="connsiteY6" fmla="*/ 4 h 10000"/>
              <a:gd name="connsiteX0" fmla="*/ 14 w 10973"/>
              <a:gd name="connsiteY0" fmla="*/ 5699 h 10000"/>
              <a:gd name="connsiteX1" fmla="*/ 0 w 10973"/>
              <a:gd name="connsiteY1" fmla="*/ 9282 h 10000"/>
              <a:gd name="connsiteX2" fmla="*/ 4775 w 10973"/>
              <a:gd name="connsiteY2" fmla="*/ 9985 h 10000"/>
              <a:gd name="connsiteX3" fmla="*/ 10000 w 10973"/>
              <a:gd name="connsiteY3" fmla="*/ 9282 h 10000"/>
              <a:gd name="connsiteX4" fmla="*/ 10000 w 10973"/>
              <a:gd name="connsiteY4" fmla="*/ 0 h 10000"/>
              <a:gd name="connsiteX5" fmla="*/ 3 w 10973"/>
              <a:gd name="connsiteY5" fmla="*/ 4 h 10000"/>
              <a:gd name="connsiteX0" fmla="*/ 14 w 10729"/>
              <a:gd name="connsiteY0" fmla="*/ 5699 h 10000"/>
              <a:gd name="connsiteX1" fmla="*/ 0 w 10729"/>
              <a:gd name="connsiteY1" fmla="*/ 9282 h 10000"/>
              <a:gd name="connsiteX2" fmla="*/ 4775 w 10729"/>
              <a:gd name="connsiteY2" fmla="*/ 9985 h 10000"/>
              <a:gd name="connsiteX3" fmla="*/ 10000 w 10729"/>
              <a:gd name="connsiteY3" fmla="*/ 9282 h 10000"/>
              <a:gd name="connsiteX4" fmla="*/ 10000 w 10729"/>
              <a:gd name="connsiteY4" fmla="*/ 0 h 10000"/>
              <a:gd name="connsiteX5" fmla="*/ 3 w 10729"/>
              <a:gd name="connsiteY5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0 h 10000"/>
              <a:gd name="connsiteX5" fmla="*/ 3 w 10000"/>
              <a:gd name="connsiteY5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0 h 10000"/>
              <a:gd name="connsiteX5" fmla="*/ 3 w 10000"/>
              <a:gd name="connsiteY5" fmla="*/ 4 h 10000"/>
              <a:gd name="connsiteX0" fmla="*/ 14 w 10001"/>
              <a:gd name="connsiteY0" fmla="*/ 5699 h 10000"/>
              <a:gd name="connsiteX1" fmla="*/ 0 w 10001"/>
              <a:gd name="connsiteY1" fmla="*/ 9282 h 10000"/>
              <a:gd name="connsiteX2" fmla="*/ 4775 w 10001"/>
              <a:gd name="connsiteY2" fmla="*/ 9985 h 10000"/>
              <a:gd name="connsiteX3" fmla="*/ 10000 w 10001"/>
              <a:gd name="connsiteY3" fmla="*/ 9282 h 10000"/>
              <a:gd name="connsiteX4" fmla="*/ 10000 w 10001"/>
              <a:gd name="connsiteY4" fmla="*/ 0 h 10000"/>
              <a:gd name="connsiteX5" fmla="*/ 3 w 10001"/>
              <a:gd name="connsiteY5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0 h 10000"/>
              <a:gd name="connsiteX5" fmla="*/ 3 w 10000"/>
              <a:gd name="connsiteY5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0 h 10000"/>
              <a:gd name="connsiteX5" fmla="*/ 3 w 10000"/>
              <a:gd name="connsiteY5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0 h 10000"/>
              <a:gd name="connsiteX5" fmla="*/ 3 w 10000"/>
              <a:gd name="connsiteY5" fmla="*/ 4 h 10000"/>
              <a:gd name="connsiteX0" fmla="*/ 14 w 10000"/>
              <a:gd name="connsiteY0" fmla="*/ 5699 h 10000"/>
              <a:gd name="connsiteX1" fmla="*/ 0 w 10000"/>
              <a:gd name="connsiteY1" fmla="*/ 9282 h 10000"/>
              <a:gd name="connsiteX2" fmla="*/ 4775 w 10000"/>
              <a:gd name="connsiteY2" fmla="*/ 9985 h 10000"/>
              <a:gd name="connsiteX3" fmla="*/ 10000 w 10000"/>
              <a:gd name="connsiteY3" fmla="*/ 9282 h 10000"/>
              <a:gd name="connsiteX4" fmla="*/ 10000 w 10000"/>
              <a:gd name="connsiteY4" fmla="*/ 0 h 10000"/>
              <a:gd name="connsiteX5" fmla="*/ 3 w 10000"/>
              <a:gd name="connsiteY5" fmla="*/ 4 h 10000"/>
              <a:gd name="connsiteX0" fmla="*/ 0 w 10000"/>
              <a:gd name="connsiteY0" fmla="*/ 9282 h 10000"/>
              <a:gd name="connsiteX1" fmla="*/ 4775 w 10000"/>
              <a:gd name="connsiteY1" fmla="*/ 9985 h 10000"/>
              <a:gd name="connsiteX2" fmla="*/ 10000 w 10000"/>
              <a:gd name="connsiteY2" fmla="*/ 9282 h 10000"/>
              <a:gd name="connsiteX3" fmla="*/ 10000 w 10000"/>
              <a:gd name="connsiteY3" fmla="*/ 0 h 10000"/>
              <a:gd name="connsiteX4" fmla="*/ 3 w 10000"/>
              <a:gd name="connsiteY4" fmla="*/ 4 h 10000"/>
              <a:gd name="connsiteX0" fmla="*/ 0 w 10000"/>
              <a:gd name="connsiteY0" fmla="*/ 9278 h 9996"/>
              <a:gd name="connsiteX1" fmla="*/ 4775 w 10000"/>
              <a:gd name="connsiteY1" fmla="*/ 9981 h 9996"/>
              <a:gd name="connsiteX2" fmla="*/ 10000 w 10000"/>
              <a:gd name="connsiteY2" fmla="*/ 9278 h 9996"/>
              <a:gd name="connsiteX3" fmla="*/ 10000 w 10000"/>
              <a:gd name="connsiteY3" fmla="*/ 627 h 9996"/>
              <a:gd name="connsiteX4" fmla="*/ 3 w 10000"/>
              <a:gd name="connsiteY4" fmla="*/ 0 h 9996"/>
              <a:gd name="connsiteX0" fmla="*/ 0 w 10000"/>
              <a:gd name="connsiteY0" fmla="*/ 8655 h 9373"/>
              <a:gd name="connsiteX1" fmla="*/ 4775 w 10000"/>
              <a:gd name="connsiteY1" fmla="*/ 9358 h 9373"/>
              <a:gd name="connsiteX2" fmla="*/ 10000 w 10000"/>
              <a:gd name="connsiteY2" fmla="*/ 8655 h 9373"/>
              <a:gd name="connsiteX3" fmla="*/ 10000 w 10000"/>
              <a:gd name="connsiteY3" fmla="*/ 0 h 9373"/>
              <a:gd name="connsiteX4" fmla="*/ 11 w 10000"/>
              <a:gd name="connsiteY4" fmla="*/ 0 h 9373"/>
              <a:gd name="connsiteX0" fmla="*/ 18 w 9989"/>
              <a:gd name="connsiteY0" fmla="*/ 9234 h 10000"/>
              <a:gd name="connsiteX1" fmla="*/ 4764 w 9989"/>
              <a:gd name="connsiteY1" fmla="*/ 9984 h 10000"/>
              <a:gd name="connsiteX2" fmla="*/ 9989 w 9989"/>
              <a:gd name="connsiteY2" fmla="*/ 9234 h 10000"/>
              <a:gd name="connsiteX3" fmla="*/ 9989 w 9989"/>
              <a:gd name="connsiteY3" fmla="*/ 0 h 10000"/>
              <a:gd name="connsiteX4" fmla="*/ 0 w 9989"/>
              <a:gd name="connsiteY4" fmla="*/ 0 h 10000"/>
              <a:gd name="connsiteX0" fmla="*/ 0 w 9982"/>
              <a:gd name="connsiteY0" fmla="*/ 9234 h 10000"/>
              <a:gd name="connsiteX1" fmla="*/ 4751 w 9982"/>
              <a:gd name="connsiteY1" fmla="*/ 9984 h 10000"/>
              <a:gd name="connsiteX2" fmla="*/ 9982 w 9982"/>
              <a:gd name="connsiteY2" fmla="*/ 9234 h 10000"/>
              <a:gd name="connsiteX3" fmla="*/ 9982 w 9982"/>
              <a:gd name="connsiteY3" fmla="*/ 0 h 10000"/>
              <a:gd name="connsiteX4" fmla="*/ 110 w 9982"/>
              <a:gd name="connsiteY4" fmla="*/ 107 h 10000"/>
              <a:gd name="connsiteX0" fmla="*/ 8 w 10008"/>
              <a:gd name="connsiteY0" fmla="*/ 9256 h 10022"/>
              <a:gd name="connsiteX1" fmla="*/ 4768 w 10008"/>
              <a:gd name="connsiteY1" fmla="*/ 10006 h 10022"/>
              <a:gd name="connsiteX2" fmla="*/ 10008 w 10008"/>
              <a:gd name="connsiteY2" fmla="*/ 9256 h 10022"/>
              <a:gd name="connsiteX3" fmla="*/ 10008 w 10008"/>
              <a:gd name="connsiteY3" fmla="*/ 22 h 10022"/>
              <a:gd name="connsiteX4" fmla="*/ 0 w 10008"/>
              <a:gd name="connsiteY4" fmla="*/ 0 h 10022"/>
              <a:gd name="connsiteX0" fmla="*/ 8 w 10008"/>
              <a:gd name="connsiteY0" fmla="*/ 9256 h 10022"/>
              <a:gd name="connsiteX1" fmla="*/ 4768 w 10008"/>
              <a:gd name="connsiteY1" fmla="*/ 10006 h 10022"/>
              <a:gd name="connsiteX2" fmla="*/ 10008 w 10008"/>
              <a:gd name="connsiteY2" fmla="*/ 9256 h 10022"/>
              <a:gd name="connsiteX3" fmla="*/ 10008 w 10008"/>
              <a:gd name="connsiteY3" fmla="*/ 22 h 10022"/>
              <a:gd name="connsiteX4" fmla="*/ 0 w 10008"/>
              <a:gd name="connsiteY4" fmla="*/ 0 h 10022"/>
              <a:gd name="connsiteX0" fmla="*/ 18 w 10008"/>
              <a:gd name="connsiteY0" fmla="*/ 9256 h 10022"/>
              <a:gd name="connsiteX1" fmla="*/ 4768 w 10008"/>
              <a:gd name="connsiteY1" fmla="*/ 10006 h 10022"/>
              <a:gd name="connsiteX2" fmla="*/ 10008 w 10008"/>
              <a:gd name="connsiteY2" fmla="*/ 9256 h 10022"/>
              <a:gd name="connsiteX3" fmla="*/ 10008 w 10008"/>
              <a:gd name="connsiteY3" fmla="*/ 22 h 10022"/>
              <a:gd name="connsiteX4" fmla="*/ 0 w 10008"/>
              <a:gd name="connsiteY4" fmla="*/ 0 h 10022"/>
              <a:gd name="connsiteX0" fmla="*/ 0 w 9990"/>
              <a:gd name="connsiteY0" fmla="*/ 9234 h 10000"/>
              <a:gd name="connsiteX1" fmla="*/ 4750 w 9990"/>
              <a:gd name="connsiteY1" fmla="*/ 9984 h 10000"/>
              <a:gd name="connsiteX2" fmla="*/ 9990 w 9990"/>
              <a:gd name="connsiteY2" fmla="*/ 9234 h 10000"/>
              <a:gd name="connsiteX3" fmla="*/ 9990 w 9990"/>
              <a:gd name="connsiteY3" fmla="*/ 0 h 10000"/>
              <a:gd name="connsiteX4" fmla="*/ 190 w 9990"/>
              <a:gd name="connsiteY4" fmla="*/ 290 h 10000"/>
              <a:gd name="connsiteX0" fmla="*/ 6 w 10006"/>
              <a:gd name="connsiteY0" fmla="*/ 9242 h 10008"/>
              <a:gd name="connsiteX1" fmla="*/ 4761 w 10006"/>
              <a:gd name="connsiteY1" fmla="*/ 9992 h 10008"/>
              <a:gd name="connsiteX2" fmla="*/ 10006 w 10006"/>
              <a:gd name="connsiteY2" fmla="*/ 9242 h 10008"/>
              <a:gd name="connsiteX3" fmla="*/ 10006 w 10006"/>
              <a:gd name="connsiteY3" fmla="*/ 8 h 10008"/>
              <a:gd name="connsiteX4" fmla="*/ 0 w 10006"/>
              <a:gd name="connsiteY4" fmla="*/ 0 h 10008"/>
              <a:gd name="connsiteX0" fmla="*/ 6 w 10006"/>
              <a:gd name="connsiteY0" fmla="*/ 9242 h 10008"/>
              <a:gd name="connsiteX1" fmla="*/ 4761 w 10006"/>
              <a:gd name="connsiteY1" fmla="*/ 9992 h 10008"/>
              <a:gd name="connsiteX2" fmla="*/ 10006 w 10006"/>
              <a:gd name="connsiteY2" fmla="*/ 9242 h 10008"/>
              <a:gd name="connsiteX3" fmla="*/ 10006 w 10006"/>
              <a:gd name="connsiteY3" fmla="*/ 8 h 10008"/>
              <a:gd name="connsiteX4" fmla="*/ 0 w 10006"/>
              <a:gd name="connsiteY4" fmla="*/ 0 h 10008"/>
              <a:gd name="connsiteX0" fmla="*/ 6 w 10007"/>
              <a:gd name="connsiteY0" fmla="*/ 9242 h 10008"/>
              <a:gd name="connsiteX1" fmla="*/ 4761 w 10007"/>
              <a:gd name="connsiteY1" fmla="*/ 9992 h 10008"/>
              <a:gd name="connsiteX2" fmla="*/ 10006 w 10007"/>
              <a:gd name="connsiteY2" fmla="*/ 9242 h 10008"/>
              <a:gd name="connsiteX3" fmla="*/ 10006 w 10007"/>
              <a:gd name="connsiteY3" fmla="*/ 8 h 10008"/>
              <a:gd name="connsiteX4" fmla="*/ 0 w 10007"/>
              <a:gd name="connsiteY4" fmla="*/ 0 h 10008"/>
              <a:gd name="connsiteX0" fmla="*/ 6 w 10008"/>
              <a:gd name="connsiteY0" fmla="*/ 9242 h 10008"/>
              <a:gd name="connsiteX1" fmla="*/ 4761 w 10008"/>
              <a:gd name="connsiteY1" fmla="*/ 9992 h 10008"/>
              <a:gd name="connsiteX2" fmla="*/ 10006 w 10008"/>
              <a:gd name="connsiteY2" fmla="*/ 9242 h 10008"/>
              <a:gd name="connsiteX3" fmla="*/ 10006 w 10008"/>
              <a:gd name="connsiteY3" fmla="*/ 8 h 10008"/>
              <a:gd name="connsiteX4" fmla="*/ 0 w 10008"/>
              <a:gd name="connsiteY4" fmla="*/ 0 h 1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8" h="10008">
                <a:moveTo>
                  <a:pt x="6" y="9242"/>
                </a:moveTo>
                <a:cubicBezTo>
                  <a:pt x="1416" y="9594"/>
                  <a:pt x="3086" y="9992"/>
                  <a:pt x="4761" y="9992"/>
                </a:cubicBezTo>
                <a:cubicBezTo>
                  <a:pt x="6383" y="10107"/>
                  <a:pt x="8865" y="9584"/>
                  <a:pt x="10006" y="9242"/>
                </a:cubicBezTo>
                <a:cubicBezTo>
                  <a:pt x="10009" y="8007"/>
                  <a:pt x="10010" y="5415"/>
                  <a:pt x="10006" y="8"/>
                </a:cubicBezTo>
                <a:lnTo>
                  <a:pt x="0" y="0"/>
                </a:lnTo>
              </a:path>
            </a:pathLst>
          </a:custGeom>
          <a:gradFill flip="none" rotWithShape="1">
            <a:gsLst>
              <a:gs pos="1000">
                <a:schemeClr val="accent5"/>
              </a:gs>
              <a:gs pos="82000">
                <a:schemeClr val="accent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rot="0" vert="horz" wrap="square" lIns="914400" tIns="1097280" rIns="1097280" bIns="1097280" anchor="b" anchorCtr="0" upright="1"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sv-SE" sz="10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Frihandsfigur 12">
            <a:extLst>
              <a:ext uri="{FF2B5EF4-FFF2-40B4-BE49-F238E27FC236}">
                <a16:creationId xmlns:a16="http://schemas.microsoft.com/office/drawing/2014/main" id="{AA81EE54-FC96-4946-B7F2-02675A0A2113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5361506" y="1690365"/>
            <a:ext cx="6834650" cy="653102"/>
          </a:xfrm>
          <a:custGeom>
            <a:avLst/>
            <a:gdLst>
              <a:gd name="T0" fmla="*/ 607 w 607"/>
              <a:gd name="T1" fmla="*/ 0 h 66"/>
              <a:gd name="T2" fmla="*/ 176 w 607"/>
              <a:gd name="T3" fmla="*/ 57 h 66"/>
              <a:gd name="T4" fmla="*/ 0 w 607"/>
              <a:gd name="T5" fmla="*/ 48 h 66"/>
              <a:gd name="T6" fmla="*/ 251 w 607"/>
              <a:gd name="T7" fmla="*/ 66 h 66"/>
              <a:gd name="T8" fmla="*/ 607 w 607"/>
              <a:gd name="T9" fmla="*/ 27 h 66"/>
              <a:gd name="T10" fmla="*/ 607 w 607"/>
              <a:gd name="T11" fmla="*/ 0 h 66"/>
              <a:gd name="connsiteX0" fmla="*/ 10000 w 10008"/>
              <a:gd name="connsiteY0" fmla="*/ 0 h 10017"/>
              <a:gd name="connsiteX1" fmla="*/ 2900 w 10008"/>
              <a:gd name="connsiteY1" fmla="*/ 8636 h 10017"/>
              <a:gd name="connsiteX2" fmla="*/ 0 w 10008"/>
              <a:gd name="connsiteY2" fmla="*/ 7273 h 10017"/>
              <a:gd name="connsiteX3" fmla="*/ 4135 w 10008"/>
              <a:gd name="connsiteY3" fmla="*/ 10000 h 10017"/>
              <a:gd name="connsiteX4" fmla="*/ 10008 w 10008"/>
              <a:gd name="connsiteY4" fmla="*/ 6133 h 10017"/>
              <a:gd name="connsiteX5" fmla="*/ 10000 w 10008"/>
              <a:gd name="connsiteY5" fmla="*/ 0 h 10017"/>
              <a:gd name="connsiteX0" fmla="*/ 10000 w 10008"/>
              <a:gd name="connsiteY0" fmla="*/ 0 h 10477"/>
              <a:gd name="connsiteX1" fmla="*/ 2900 w 10008"/>
              <a:gd name="connsiteY1" fmla="*/ 8636 h 10477"/>
              <a:gd name="connsiteX2" fmla="*/ 0 w 10008"/>
              <a:gd name="connsiteY2" fmla="*/ 7273 h 10477"/>
              <a:gd name="connsiteX3" fmla="*/ 4723 w 10008"/>
              <a:gd name="connsiteY3" fmla="*/ 10464 h 10477"/>
              <a:gd name="connsiteX4" fmla="*/ 10008 w 10008"/>
              <a:gd name="connsiteY4" fmla="*/ 6133 h 10477"/>
              <a:gd name="connsiteX5" fmla="*/ 10000 w 10008"/>
              <a:gd name="connsiteY5" fmla="*/ 0 h 10477"/>
              <a:gd name="connsiteX0" fmla="*/ 10000 w 10008"/>
              <a:gd name="connsiteY0" fmla="*/ 0 h 10477"/>
              <a:gd name="connsiteX1" fmla="*/ 3093 w 10008"/>
              <a:gd name="connsiteY1" fmla="*/ 7615 h 10477"/>
              <a:gd name="connsiteX2" fmla="*/ 0 w 10008"/>
              <a:gd name="connsiteY2" fmla="*/ 7273 h 10477"/>
              <a:gd name="connsiteX3" fmla="*/ 4723 w 10008"/>
              <a:gd name="connsiteY3" fmla="*/ 10464 h 10477"/>
              <a:gd name="connsiteX4" fmla="*/ 10008 w 10008"/>
              <a:gd name="connsiteY4" fmla="*/ 6133 h 10477"/>
              <a:gd name="connsiteX5" fmla="*/ 10000 w 10008"/>
              <a:gd name="connsiteY5" fmla="*/ 0 h 10477"/>
              <a:gd name="connsiteX0" fmla="*/ 10000 w 10008"/>
              <a:gd name="connsiteY0" fmla="*/ 0 h 10477"/>
              <a:gd name="connsiteX1" fmla="*/ 3093 w 10008"/>
              <a:gd name="connsiteY1" fmla="*/ 7615 h 10477"/>
              <a:gd name="connsiteX2" fmla="*/ 0 w 10008"/>
              <a:gd name="connsiteY2" fmla="*/ 7273 h 10477"/>
              <a:gd name="connsiteX3" fmla="*/ 4723 w 10008"/>
              <a:gd name="connsiteY3" fmla="*/ 10464 h 10477"/>
              <a:gd name="connsiteX4" fmla="*/ 10008 w 10008"/>
              <a:gd name="connsiteY4" fmla="*/ 6133 h 10477"/>
              <a:gd name="connsiteX5" fmla="*/ 10000 w 10008"/>
              <a:gd name="connsiteY5" fmla="*/ 0 h 10477"/>
              <a:gd name="connsiteX0" fmla="*/ 10000 w 10008"/>
              <a:gd name="connsiteY0" fmla="*/ 0 h 10477"/>
              <a:gd name="connsiteX1" fmla="*/ 3093 w 10008"/>
              <a:gd name="connsiteY1" fmla="*/ 7615 h 10477"/>
              <a:gd name="connsiteX2" fmla="*/ 0 w 10008"/>
              <a:gd name="connsiteY2" fmla="*/ 7273 h 10477"/>
              <a:gd name="connsiteX3" fmla="*/ 4723 w 10008"/>
              <a:gd name="connsiteY3" fmla="*/ 10464 h 10477"/>
              <a:gd name="connsiteX4" fmla="*/ 10008 w 10008"/>
              <a:gd name="connsiteY4" fmla="*/ 6133 h 10477"/>
              <a:gd name="connsiteX5" fmla="*/ 10000 w 10008"/>
              <a:gd name="connsiteY5" fmla="*/ 0 h 10477"/>
              <a:gd name="connsiteX0" fmla="*/ 10000 w 10008"/>
              <a:gd name="connsiteY0" fmla="*/ 0 h 10477"/>
              <a:gd name="connsiteX1" fmla="*/ 3093 w 10008"/>
              <a:gd name="connsiteY1" fmla="*/ 7615 h 10477"/>
              <a:gd name="connsiteX2" fmla="*/ 0 w 10008"/>
              <a:gd name="connsiteY2" fmla="*/ 7273 h 10477"/>
              <a:gd name="connsiteX3" fmla="*/ 4723 w 10008"/>
              <a:gd name="connsiteY3" fmla="*/ 10464 h 10477"/>
              <a:gd name="connsiteX4" fmla="*/ 10008 w 10008"/>
              <a:gd name="connsiteY4" fmla="*/ 6133 h 10477"/>
              <a:gd name="connsiteX5" fmla="*/ 10000 w 10008"/>
              <a:gd name="connsiteY5" fmla="*/ 0 h 10477"/>
              <a:gd name="connsiteX0" fmla="*/ 10000 w 10008"/>
              <a:gd name="connsiteY0" fmla="*/ 0 h 10477"/>
              <a:gd name="connsiteX1" fmla="*/ 3093 w 10008"/>
              <a:gd name="connsiteY1" fmla="*/ 7615 h 10477"/>
              <a:gd name="connsiteX2" fmla="*/ 0 w 10008"/>
              <a:gd name="connsiteY2" fmla="*/ 7273 h 10477"/>
              <a:gd name="connsiteX3" fmla="*/ 4723 w 10008"/>
              <a:gd name="connsiteY3" fmla="*/ 10464 h 10477"/>
              <a:gd name="connsiteX4" fmla="*/ 10008 w 10008"/>
              <a:gd name="connsiteY4" fmla="*/ 6133 h 10477"/>
              <a:gd name="connsiteX5" fmla="*/ 10000 w 10008"/>
              <a:gd name="connsiteY5" fmla="*/ 0 h 10477"/>
              <a:gd name="connsiteX0" fmla="*/ 10000 w 10008"/>
              <a:gd name="connsiteY0" fmla="*/ 0 h 10477"/>
              <a:gd name="connsiteX1" fmla="*/ 3093 w 10008"/>
              <a:gd name="connsiteY1" fmla="*/ 7615 h 10477"/>
              <a:gd name="connsiteX2" fmla="*/ 0 w 10008"/>
              <a:gd name="connsiteY2" fmla="*/ 7273 h 10477"/>
              <a:gd name="connsiteX3" fmla="*/ 4723 w 10008"/>
              <a:gd name="connsiteY3" fmla="*/ 10464 h 10477"/>
              <a:gd name="connsiteX4" fmla="*/ 10008 w 10008"/>
              <a:gd name="connsiteY4" fmla="*/ 6133 h 10477"/>
              <a:gd name="connsiteX5" fmla="*/ 10000 w 10008"/>
              <a:gd name="connsiteY5" fmla="*/ 0 h 10477"/>
              <a:gd name="connsiteX0" fmla="*/ 10000 w 10000"/>
              <a:gd name="connsiteY0" fmla="*/ 0 h 10467"/>
              <a:gd name="connsiteX1" fmla="*/ 3093 w 10000"/>
              <a:gd name="connsiteY1" fmla="*/ 7615 h 10467"/>
              <a:gd name="connsiteX2" fmla="*/ 0 w 10000"/>
              <a:gd name="connsiteY2" fmla="*/ 7273 h 10467"/>
              <a:gd name="connsiteX3" fmla="*/ 4723 w 10000"/>
              <a:gd name="connsiteY3" fmla="*/ 10464 h 10467"/>
              <a:gd name="connsiteX4" fmla="*/ 9989 w 10000"/>
              <a:gd name="connsiteY4" fmla="*/ 6701 h 10467"/>
              <a:gd name="connsiteX5" fmla="*/ 10000 w 10000"/>
              <a:gd name="connsiteY5" fmla="*/ 0 h 10467"/>
              <a:gd name="connsiteX0" fmla="*/ 10000 w 10000"/>
              <a:gd name="connsiteY0" fmla="*/ 0 h 10467"/>
              <a:gd name="connsiteX1" fmla="*/ 3093 w 10000"/>
              <a:gd name="connsiteY1" fmla="*/ 7615 h 10467"/>
              <a:gd name="connsiteX2" fmla="*/ 0 w 10000"/>
              <a:gd name="connsiteY2" fmla="*/ 7273 h 10467"/>
              <a:gd name="connsiteX3" fmla="*/ 4723 w 10000"/>
              <a:gd name="connsiteY3" fmla="*/ 10464 h 10467"/>
              <a:gd name="connsiteX4" fmla="*/ 9989 w 10000"/>
              <a:gd name="connsiteY4" fmla="*/ 6701 h 10467"/>
              <a:gd name="connsiteX5" fmla="*/ 9996 w 10000"/>
              <a:gd name="connsiteY5" fmla="*/ 0 h 10467"/>
              <a:gd name="connsiteX0" fmla="*/ 10000 w 10000"/>
              <a:gd name="connsiteY0" fmla="*/ 0 h 10467"/>
              <a:gd name="connsiteX1" fmla="*/ 3093 w 10000"/>
              <a:gd name="connsiteY1" fmla="*/ 7615 h 10467"/>
              <a:gd name="connsiteX2" fmla="*/ 0 w 10000"/>
              <a:gd name="connsiteY2" fmla="*/ 7273 h 10467"/>
              <a:gd name="connsiteX3" fmla="*/ 4723 w 10000"/>
              <a:gd name="connsiteY3" fmla="*/ 10464 h 10467"/>
              <a:gd name="connsiteX4" fmla="*/ 9997 w 10000"/>
              <a:gd name="connsiteY4" fmla="*/ 6701 h 10467"/>
              <a:gd name="connsiteX5" fmla="*/ 9996 w 10000"/>
              <a:gd name="connsiteY5" fmla="*/ 0 h 10467"/>
              <a:gd name="connsiteX0" fmla="*/ 10000 w 10000"/>
              <a:gd name="connsiteY0" fmla="*/ 0 h 11122"/>
              <a:gd name="connsiteX1" fmla="*/ 3093 w 10000"/>
              <a:gd name="connsiteY1" fmla="*/ 7615 h 11122"/>
              <a:gd name="connsiteX2" fmla="*/ 0 w 10000"/>
              <a:gd name="connsiteY2" fmla="*/ 7273 h 11122"/>
              <a:gd name="connsiteX3" fmla="*/ 4746 w 10000"/>
              <a:gd name="connsiteY3" fmla="*/ 11120 h 11122"/>
              <a:gd name="connsiteX4" fmla="*/ 9997 w 10000"/>
              <a:gd name="connsiteY4" fmla="*/ 6701 h 11122"/>
              <a:gd name="connsiteX5" fmla="*/ 9996 w 10000"/>
              <a:gd name="connsiteY5" fmla="*/ 0 h 11122"/>
              <a:gd name="connsiteX0" fmla="*/ 10102 w 10102"/>
              <a:gd name="connsiteY0" fmla="*/ 0 h 11128"/>
              <a:gd name="connsiteX1" fmla="*/ 3195 w 10102"/>
              <a:gd name="connsiteY1" fmla="*/ 7615 h 11128"/>
              <a:gd name="connsiteX2" fmla="*/ 0 w 10102"/>
              <a:gd name="connsiteY2" fmla="*/ 7666 h 11128"/>
              <a:gd name="connsiteX3" fmla="*/ 4848 w 10102"/>
              <a:gd name="connsiteY3" fmla="*/ 11120 h 11128"/>
              <a:gd name="connsiteX4" fmla="*/ 10099 w 10102"/>
              <a:gd name="connsiteY4" fmla="*/ 6701 h 11128"/>
              <a:gd name="connsiteX5" fmla="*/ 10098 w 10102"/>
              <a:gd name="connsiteY5" fmla="*/ 0 h 11128"/>
              <a:gd name="connsiteX0" fmla="*/ 10102 w 10102"/>
              <a:gd name="connsiteY0" fmla="*/ 0 h 11128"/>
              <a:gd name="connsiteX1" fmla="*/ 3195 w 10102"/>
              <a:gd name="connsiteY1" fmla="*/ 7615 h 11128"/>
              <a:gd name="connsiteX2" fmla="*/ 0 w 10102"/>
              <a:gd name="connsiteY2" fmla="*/ 7666 h 11128"/>
              <a:gd name="connsiteX3" fmla="*/ 4848 w 10102"/>
              <a:gd name="connsiteY3" fmla="*/ 11120 h 11128"/>
              <a:gd name="connsiteX4" fmla="*/ 10099 w 10102"/>
              <a:gd name="connsiteY4" fmla="*/ 6701 h 11128"/>
              <a:gd name="connsiteX5" fmla="*/ 10098 w 10102"/>
              <a:gd name="connsiteY5" fmla="*/ 0 h 11128"/>
              <a:gd name="connsiteX0" fmla="*/ 10102 w 10102"/>
              <a:gd name="connsiteY0" fmla="*/ 0 h 11128"/>
              <a:gd name="connsiteX1" fmla="*/ 3195 w 10102"/>
              <a:gd name="connsiteY1" fmla="*/ 7615 h 11128"/>
              <a:gd name="connsiteX2" fmla="*/ 0 w 10102"/>
              <a:gd name="connsiteY2" fmla="*/ 7666 h 11128"/>
              <a:gd name="connsiteX3" fmla="*/ 4848 w 10102"/>
              <a:gd name="connsiteY3" fmla="*/ 11120 h 11128"/>
              <a:gd name="connsiteX4" fmla="*/ 10099 w 10102"/>
              <a:gd name="connsiteY4" fmla="*/ 6701 h 11128"/>
              <a:gd name="connsiteX5" fmla="*/ 10098 w 10102"/>
              <a:gd name="connsiteY5" fmla="*/ 0 h 11128"/>
              <a:gd name="connsiteX0" fmla="*/ 10102 w 10102"/>
              <a:gd name="connsiteY0" fmla="*/ 0 h 11128"/>
              <a:gd name="connsiteX1" fmla="*/ 3267 w 10102"/>
              <a:gd name="connsiteY1" fmla="*/ 7790 h 11128"/>
              <a:gd name="connsiteX2" fmla="*/ 0 w 10102"/>
              <a:gd name="connsiteY2" fmla="*/ 7666 h 11128"/>
              <a:gd name="connsiteX3" fmla="*/ 4848 w 10102"/>
              <a:gd name="connsiteY3" fmla="*/ 11120 h 11128"/>
              <a:gd name="connsiteX4" fmla="*/ 10099 w 10102"/>
              <a:gd name="connsiteY4" fmla="*/ 6701 h 11128"/>
              <a:gd name="connsiteX5" fmla="*/ 10098 w 10102"/>
              <a:gd name="connsiteY5" fmla="*/ 0 h 11128"/>
              <a:gd name="connsiteX0" fmla="*/ 10102 w 10102"/>
              <a:gd name="connsiteY0" fmla="*/ 0 h 11128"/>
              <a:gd name="connsiteX1" fmla="*/ 3267 w 10102"/>
              <a:gd name="connsiteY1" fmla="*/ 7790 h 11128"/>
              <a:gd name="connsiteX2" fmla="*/ 0 w 10102"/>
              <a:gd name="connsiteY2" fmla="*/ 7666 h 11128"/>
              <a:gd name="connsiteX3" fmla="*/ 4848 w 10102"/>
              <a:gd name="connsiteY3" fmla="*/ 11120 h 11128"/>
              <a:gd name="connsiteX4" fmla="*/ 10099 w 10102"/>
              <a:gd name="connsiteY4" fmla="*/ 6701 h 11128"/>
              <a:gd name="connsiteX5" fmla="*/ 10098 w 10102"/>
              <a:gd name="connsiteY5" fmla="*/ 0 h 11128"/>
              <a:gd name="connsiteX0" fmla="*/ 10102 w 10102"/>
              <a:gd name="connsiteY0" fmla="*/ 0 h 11128"/>
              <a:gd name="connsiteX1" fmla="*/ 3267 w 10102"/>
              <a:gd name="connsiteY1" fmla="*/ 7790 h 11128"/>
              <a:gd name="connsiteX2" fmla="*/ 0 w 10102"/>
              <a:gd name="connsiteY2" fmla="*/ 7666 h 11128"/>
              <a:gd name="connsiteX3" fmla="*/ 4848 w 10102"/>
              <a:gd name="connsiteY3" fmla="*/ 11120 h 11128"/>
              <a:gd name="connsiteX4" fmla="*/ 10099 w 10102"/>
              <a:gd name="connsiteY4" fmla="*/ 6701 h 11128"/>
              <a:gd name="connsiteX5" fmla="*/ 10098 w 10102"/>
              <a:gd name="connsiteY5" fmla="*/ 0 h 11128"/>
              <a:gd name="connsiteX0" fmla="*/ 10102 w 10102"/>
              <a:gd name="connsiteY0" fmla="*/ 0 h 11128"/>
              <a:gd name="connsiteX1" fmla="*/ 4056 w 10102"/>
              <a:gd name="connsiteY1" fmla="*/ 7947 h 11128"/>
              <a:gd name="connsiteX2" fmla="*/ 0 w 10102"/>
              <a:gd name="connsiteY2" fmla="*/ 7666 h 11128"/>
              <a:gd name="connsiteX3" fmla="*/ 4848 w 10102"/>
              <a:gd name="connsiteY3" fmla="*/ 11120 h 11128"/>
              <a:gd name="connsiteX4" fmla="*/ 10099 w 10102"/>
              <a:gd name="connsiteY4" fmla="*/ 6701 h 11128"/>
              <a:gd name="connsiteX5" fmla="*/ 10098 w 10102"/>
              <a:gd name="connsiteY5" fmla="*/ 0 h 1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02" h="11128">
                <a:moveTo>
                  <a:pt x="10102" y="0"/>
                </a:moveTo>
                <a:cubicBezTo>
                  <a:pt x="7516" y="6667"/>
                  <a:pt x="6029" y="7187"/>
                  <a:pt x="4056" y="7947"/>
                </a:cubicBezTo>
                <a:cubicBezTo>
                  <a:pt x="2895" y="8394"/>
                  <a:pt x="1106" y="7418"/>
                  <a:pt x="0" y="7666"/>
                </a:cubicBezTo>
                <a:cubicBezTo>
                  <a:pt x="1102" y="9006"/>
                  <a:pt x="3165" y="11281"/>
                  <a:pt x="4848" y="11120"/>
                </a:cubicBezTo>
                <a:cubicBezTo>
                  <a:pt x="6531" y="10959"/>
                  <a:pt x="8047" y="9456"/>
                  <a:pt x="10099" y="6701"/>
                </a:cubicBezTo>
                <a:cubicBezTo>
                  <a:pt x="10099" y="2610"/>
                  <a:pt x="10098" y="0"/>
                  <a:pt x="10098" y="0"/>
                </a:cubicBezTo>
              </a:path>
            </a:pathLst>
          </a:custGeom>
          <a:solidFill>
            <a:schemeClr val="bg1">
              <a:alpha val="49804"/>
            </a:schemeClr>
          </a:solidFill>
          <a:ln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endParaRPr lang="sv-SE"/>
          </a:p>
        </p:txBody>
      </p:sp>
      <p:sp>
        <p:nvSpPr>
          <p:cNvPr id="6" name="Frihandsfigur 12">
            <a:extLst>
              <a:ext uri="{FF2B5EF4-FFF2-40B4-BE49-F238E27FC236}">
                <a16:creationId xmlns:a16="http://schemas.microsoft.com/office/drawing/2014/main" id="{583B40CE-08FC-4E7E-A1FB-19893739ECBF}"/>
              </a:ext>
            </a:extLst>
          </p:cNvPr>
          <p:cNvSpPr>
            <a:spLocks/>
          </p:cNvSpPr>
          <p:nvPr/>
        </p:nvSpPr>
        <p:spPr bwMode="auto">
          <a:xfrm rot="10800000">
            <a:off x="0" y="1255595"/>
            <a:ext cx="9348110" cy="795821"/>
          </a:xfrm>
          <a:custGeom>
            <a:avLst/>
            <a:gdLst>
              <a:gd name="T0" fmla="*/ 607 w 607"/>
              <a:gd name="T1" fmla="*/ 0 h 66"/>
              <a:gd name="T2" fmla="*/ 176 w 607"/>
              <a:gd name="T3" fmla="*/ 57 h 66"/>
              <a:gd name="T4" fmla="*/ 0 w 607"/>
              <a:gd name="T5" fmla="*/ 48 h 66"/>
              <a:gd name="T6" fmla="*/ 251 w 607"/>
              <a:gd name="T7" fmla="*/ 66 h 66"/>
              <a:gd name="T8" fmla="*/ 607 w 607"/>
              <a:gd name="T9" fmla="*/ 27 h 66"/>
              <a:gd name="T10" fmla="*/ 607 w 607"/>
              <a:gd name="T11" fmla="*/ 0 h 66"/>
              <a:gd name="connsiteX0" fmla="*/ 10000 w 10000"/>
              <a:gd name="connsiteY0" fmla="*/ 0 h 10000"/>
              <a:gd name="connsiteX1" fmla="*/ 4138 w 10000"/>
              <a:gd name="connsiteY1" fmla="*/ 7042 h 10000"/>
              <a:gd name="connsiteX2" fmla="*/ 0 w 10000"/>
              <a:gd name="connsiteY2" fmla="*/ 7273 h 10000"/>
              <a:gd name="connsiteX3" fmla="*/ 4135 w 10000"/>
              <a:gd name="connsiteY3" fmla="*/ 10000 h 10000"/>
              <a:gd name="connsiteX4" fmla="*/ 10000 w 10000"/>
              <a:gd name="connsiteY4" fmla="*/ 4091 h 10000"/>
              <a:gd name="connsiteX5" fmla="*/ 10000 w 10000"/>
              <a:gd name="connsiteY5" fmla="*/ 0 h 10000"/>
              <a:gd name="connsiteX0" fmla="*/ 10000 w 10000"/>
              <a:gd name="connsiteY0" fmla="*/ 0 h 10000"/>
              <a:gd name="connsiteX1" fmla="*/ 4138 w 10000"/>
              <a:gd name="connsiteY1" fmla="*/ 7042 h 10000"/>
              <a:gd name="connsiteX2" fmla="*/ 0 w 10000"/>
              <a:gd name="connsiteY2" fmla="*/ 7273 h 10000"/>
              <a:gd name="connsiteX3" fmla="*/ 4135 w 10000"/>
              <a:gd name="connsiteY3" fmla="*/ 10000 h 10000"/>
              <a:gd name="connsiteX4" fmla="*/ 10000 w 10000"/>
              <a:gd name="connsiteY4" fmla="*/ 4091 h 10000"/>
              <a:gd name="connsiteX5" fmla="*/ 10000 w 10000"/>
              <a:gd name="connsiteY5" fmla="*/ 0 h 10000"/>
              <a:gd name="connsiteX0" fmla="*/ 10000 w 10000"/>
              <a:gd name="connsiteY0" fmla="*/ 0 h 10000"/>
              <a:gd name="connsiteX1" fmla="*/ 4138 w 10000"/>
              <a:gd name="connsiteY1" fmla="*/ 7042 h 10000"/>
              <a:gd name="connsiteX2" fmla="*/ 0 w 10000"/>
              <a:gd name="connsiteY2" fmla="*/ 7273 h 10000"/>
              <a:gd name="connsiteX3" fmla="*/ 4135 w 10000"/>
              <a:gd name="connsiteY3" fmla="*/ 10000 h 10000"/>
              <a:gd name="connsiteX4" fmla="*/ 10000 w 10000"/>
              <a:gd name="connsiteY4" fmla="*/ 4091 h 10000"/>
              <a:gd name="connsiteX5" fmla="*/ 10000 w 10000"/>
              <a:gd name="connsiteY5" fmla="*/ 0 h 10000"/>
              <a:gd name="connsiteX0" fmla="*/ 10000 w 10000"/>
              <a:gd name="connsiteY0" fmla="*/ 0 h 10000"/>
              <a:gd name="connsiteX1" fmla="*/ 4138 w 10000"/>
              <a:gd name="connsiteY1" fmla="*/ 7042 h 10000"/>
              <a:gd name="connsiteX2" fmla="*/ 0 w 10000"/>
              <a:gd name="connsiteY2" fmla="*/ 7273 h 10000"/>
              <a:gd name="connsiteX3" fmla="*/ 4135 w 10000"/>
              <a:gd name="connsiteY3" fmla="*/ 10000 h 10000"/>
              <a:gd name="connsiteX4" fmla="*/ 10000 w 10000"/>
              <a:gd name="connsiteY4" fmla="*/ 4091 h 10000"/>
              <a:gd name="connsiteX5" fmla="*/ 10000 w 10000"/>
              <a:gd name="connsiteY5" fmla="*/ 0 h 10000"/>
              <a:gd name="connsiteX0" fmla="*/ 10000 w 10000"/>
              <a:gd name="connsiteY0" fmla="*/ 0 h 10000"/>
              <a:gd name="connsiteX1" fmla="*/ 4112 w 10000"/>
              <a:gd name="connsiteY1" fmla="*/ 7042 h 10000"/>
              <a:gd name="connsiteX2" fmla="*/ 0 w 10000"/>
              <a:gd name="connsiteY2" fmla="*/ 7273 h 10000"/>
              <a:gd name="connsiteX3" fmla="*/ 4135 w 10000"/>
              <a:gd name="connsiteY3" fmla="*/ 10000 h 10000"/>
              <a:gd name="connsiteX4" fmla="*/ 10000 w 10000"/>
              <a:gd name="connsiteY4" fmla="*/ 4091 h 10000"/>
              <a:gd name="connsiteX5" fmla="*/ 10000 w 10000"/>
              <a:gd name="connsiteY5" fmla="*/ 0 h 10000"/>
              <a:gd name="connsiteX0" fmla="*/ 10000 w 10000"/>
              <a:gd name="connsiteY0" fmla="*/ 0 h 10000"/>
              <a:gd name="connsiteX1" fmla="*/ 4112 w 10000"/>
              <a:gd name="connsiteY1" fmla="*/ 7042 h 10000"/>
              <a:gd name="connsiteX2" fmla="*/ 0 w 10000"/>
              <a:gd name="connsiteY2" fmla="*/ 7273 h 10000"/>
              <a:gd name="connsiteX3" fmla="*/ 4135 w 10000"/>
              <a:gd name="connsiteY3" fmla="*/ 10000 h 10000"/>
              <a:gd name="connsiteX4" fmla="*/ 10000 w 10000"/>
              <a:gd name="connsiteY4" fmla="*/ 4091 h 10000"/>
              <a:gd name="connsiteX5" fmla="*/ 10000 w 10000"/>
              <a:gd name="connsiteY5" fmla="*/ 0 h 10000"/>
              <a:gd name="connsiteX0" fmla="*/ 10000 w 10000"/>
              <a:gd name="connsiteY0" fmla="*/ 0 h 8510"/>
              <a:gd name="connsiteX1" fmla="*/ 4112 w 10000"/>
              <a:gd name="connsiteY1" fmla="*/ 7042 h 8510"/>
              <a:gd name="connsiteX2" fmla="*/ 0 w 10000"/>
              <a:gd name="connsiteY2" fmla="*/ 7273 h 8510"/>
              <a:gd name="connsiteX3" fmla="*/ 4481 w 10000"/>
              <a:gd name="connsiteY3" fmla="*/ 8486 h 8510"/>
              <a:gd name="connsiteX4" fmla="*/ 10000 w 10000"/>
              <a:gd name="connsiteY4" fmla="*/ 4091 h 8510"/>
              <a:gd name="connsiteX5" fmla="*/ 10000 w 10000"/>
              <a:gd name="connsiteY5" fmla="*/ 0 h 8510"/>
              <a:gd name="connsiteX0" fmla="*/ 10000 w 10000"/>
              <a:gd name="connsiteY0" fmla="*/ 0 h 10201"/>
              <a:gd name="connsiteX1" fmla="*/ 4112 w 10000"/>
              <a:gd name="connsiteY1" fmla="*/ 8275 h 10201"/>
              <a:gd name="connsiteX2" fmla="*/ 0 w 10000"/>
              <a:gd name="connsiteY2" fmla="*/ 8546 h 10201"/>
              <a:gd name="connsiteX3" fmla="*/ 4481 w 10000"/>
              <a:gd name="connsiteY3" fmla="*/ 9972 h 10201"/>
              <a:gd name="connsiteX4" fmla="*/ 10000 w 10000"/>
              <a:gd name="connsiteY4" fmla="*/ 4807 h 10201"/>
              <a:gd name="connsiteX5" fmla="*/ 10000 w 10000"/>
              <a:gd name="connsiteY5" fmla="*/ 0 h 10201"/>
              <a:gd name="connsiteX0" fmla="*/ 10000 w 10000"/>
              <a:gd name="connsiteY0" fmla="*/ 0 h 10201"/>
              <a:gd name="connsiteX1" fmla="*/ 4112 w 10000"/>
              <a:gd name="connsiteY1" fmla="*/ 8275 h 10201"/>
              <a:gd name="connsiteX2" fmla="*/ 0 w 10000"/>
              <a:gd name="connsiteY2" fmla="*/ 8546 h 10201"/>
              <a:gd name="connsiteX3" fmla="*/ 4481 w 10000"/>
              <a:gd name="connsiteY3" fmla="*/ 9972 h 10201"/>
              <a:gd name="connsiteX4" fmla="*/ 10000 w 10000"/>
              <a:gd name="connsiteY4" fmla="*/ 4807 h 10201"/>
              <a:gd name="connsiteX5" fmla="*/ 10000 w 10000"/>
              <a:gd name="connsiteY5" fmla="*/ 0 h 10201"/>
              <a:gd name="connsiteX0" fmla="*/ 10000 w 10000"/>
              <a:gd name="connsiteY0" fmla="*/ 0 h 10201"/>
              <a:gd name="connsiteX1" fmla="*/ 4112 w 10000"/>
              <a:gd name="connsiteY1" fmla="*/ 8275 h 10201"/>
              <a:gd name="connsiteX2" fmla="*/ 0 w 10000"/>
              <a:gd name="connsiteY2" fmla="*/ 8546 h 10201"/>
              <a:gd name="connsiteX3" fmla="*/ 4481 w 10000"/>
              <a:gd name="connsiteY3" fmla="*/ 9972 h 10201"/>
              <a:gd name="connsiteX4" fmla="*/ 10000 w 10000"/>
              <a:gd name="connsiteY4" fmla="*/ 4807 h 10201"/>
              <a:gd name="connsiteX5" fmla="*/ 10000 w 10000"/>
              <a:gd name="connsiteY5" fmla="*/ 656 h 10201"/>
              <a:gd name="connsiteX0" fmla="*/ 10000 w 10000"/>
              <a:gd name="connsiteY0" fmla="*/ 0 h 10201"/>
              <a:gd name="connsiteX1" fmla="*/ 4112 w 10000"/>
              <a:gd name="connsiteY1" fmla="*/ 8275 h 10201"/>
              <a:gd name="connsiteX2" fmla="*/ 0 w 10000"/>
              <a:gd name="connsiteY2" fmla="*/ 8546 h 10201"/>
              <a:gd name="connsiteX3" fmla="*/ 4481 w 10000"/>
              <a:gd name="connsiteY3" fmla="*/ 9972 h 10201"/>
              <a:gd name="connsiteX4" fmla="*/ 10000 w 10000"/>
              <a:gd name="connsiteY4" fmla="*/ 4807 h 10201"/>
              <a:gd name="connsiteX5" fmla="*/ 10000 w 10000"/>
              <a:gd name="connsiteY5" fmla="*/ 1405 h 10201"/>
              <a:gd name="connsiteX0" fmla="*/ 10009 w 10009"/>
              <a:gd name="connsiteY0" fmla="*/ 0 h 9826"/>
              <a:gd name="connsiteX1" fmla="*/ 4112 w 10009"/>
              <a:gd name="connsiteY1" fmla="*/ 7900 h 9826"/>
              <a:gd name="connsiteX2" fmla="*/ 0 w 10009"/>
              <a:gd name="connsiteY2" fmla="*/ 8171 h 9826"/>
              <a:gd name="connsiteX3" fmla="*/ 4481 w 10009"/>
              <a:gd name="connsiteY3" fmla="*/ 9597 h 9826"/>
              <a:gd name="connsiteX4" fmla="*/ 10000 w 10009"/>
              <a:gd name="connsiteY4" fmla="*/ 4432 h 9826"/>
              <a:gd name="connsiteX5" fmla="*/ 10000 w 10009"/>
              <a:gd name="connsiteY5" fmla="*/ 1030 h 9826"/>
              <a:gd name="connsiteX0" fmla="*/ 10000 w 10000"/>
              <a:gd name="connsiteY0" fmla="*/ 0 h 10000"/>
              <a:gd name="connsiteX1" fmla="*/ 4108 w 10000"/>
              <a:gd name="connsiteY1" fmla="*/ 8040 h 10000"/>
              <a:gd name="connsiteX2" fmla="*/ 0 w 10000"/>
              <a:gd name="connsiteY2" fmla="*/ 8316 h 10000"/>
              <a:gd name="connsiteX3" fmla="*/ 4477 w 10000"/>
              <a:gd name="connsiteY3" fmla="*/ 9767 h 10000"/>
              <a:gd name="connsiteX4" fmla="*/ 9991 w 10000"/>
              <a:gd name="connsiteY4" fmla="*/ 4510 h 10000"/>
              <a:gd name="connsiteX5" fmla="*/ 9991 w 10000"/>
              <a:gd name="connsiteY5" fmla="*/ 1048 h 10000"/>
              <a:gd name="connsiteX0" fmla="*/ 10000 w 10000"/>
              <a:gd name="connsiteY0" fmla="*/ 0 h 10000"/>
              <a:gd name="connsiteX1" fmla="*/ 4108 w 10000"/>
              <a:gd name="connsiteY1" fmla="*/ 8040 h 10000"/>
              <a:gd name="connsiteX2" fmla="*/ 0 w 10000"/>
              <a:gd name="connsiteY2" fmla="*/ 8316 h 10000"/>
              <a:gd name="connsiteX3" fmla="*/ 4477 w 10000"/>
              <a:gd name="connsiteY3" fmla="*/ 9767 h 10000"/>
              <a:gd name="connsiteX4" fmla="*/ 9991 w 10000"/>
              <a:gd name="connsiteY4" fmla="*/ 4510 h 10000"/>
              <a:gd name="connsiteX5" fmla="*/ 9991 w 10000"/>
              <a:gd name="connsiteY5" fmla="*/ 1048 h 10000"/>
              <a:gd name="connsiteX0" fmla="*/ 9990 w 9991"/>
              <a:gd name="connsiteY0" fmla="*/ 0 h 9971"/>
              <a:gd name="connsiteX1" fmla="*/ 4108 w 9991"/>
              <a:gd name="connsiteY1" fmla="*/ 8011 h 9971"/>
              <a:gd name="connsiteX2" fmla="*/ 0 w 9991"/>
              <a:gd name="connsiteY2" fmla="*/ 8287 h 9971"/>
              <a:gd name="connsiteX3" fmla="*/ 4477 w 9991"/>
              <a:gd name="connsiteY3" fmla="*/ 9738 h 9971"/>
              <a:gd name="connsiteX4" fmla="*/ 9991 w 9991"/>
              <a:gd name="connsiteY4" fmla="*/ 4481 h 9971"/>
              <a:gd name="connsiteX5" fmla="*/ 9991 w 9991"/>
              <a:gd name="connsiteY5" fmla="*/ 1019 h 9971"/>
              <a:gd name="connsiteX0" fmla="*/ 9999 w 10000"/>
              <a:gd name="connsiteY0" fmla="*/ 0 h 9852"/>
              <a:gd name="connsiteX1" fmla="*/ 4112 w 10000"/>
              <a:gd name="connsiteY1" fmla="*/ 8034 h 9852"/>
              <a:gd name="connsiteX2" fmla="*/ 0 w 10000"/>
              <a:gd name="connsiteY2" fmla="*/ 8311 h 9852"/>
              <a:gd name="connsiteX3" fmla="*/ 4489 w 10000"/>
              <a:gd name="connsiteY3" fmla="*/ 9566 h 9852"/>
              <a:gd name="connsiteX4" fmla="*/ 10000 w 10000"/>
              <a:gd name="connsiteY4" fmla="*/ 4494 h 9852"/>
              <a:gd name="connsiteX5" fmla="*/ 10000 w 10000"/>
              <a:gd name="connsiteY5" fmla="*/ 1022 h 9852"/>
              <a:gd name="connsiteX0" fmla="*/ 9950 w 9951"/>
              <a:gd name="connsiteY0" fmla="*/ 0 h 10169"/>
              <a:gd name="connsiteX1" fmla="*/ 4063 w 9951"/>
              <a:gd name="connsiteY1" fmla="*/ 8155 h 10169"/>
              <a:gd name="connsiteX2" fmla="*/ 0 w 9951"/>
              <a:gd name="connsiteY2" fmla="*/ 8668 h 10169"/>
              <a:gd name="connsiteX3" fmla="*/ 4440 w 9951"/>
              <a:gd name="connsiteY3" fmla="*/ 9710 h 10169"/>
              <a:gd name="connsiteX4" fmla="*/ 9951 w 9951"/>
              <a:gd name="connsiteY4" fmla="*/ 4562 h 10169"/>
              <a:gd name="connsiteX5" fmla="*/ 9951 w 9951"/>
              <a:gd name="connsiteY5" fmla="*/ 1037 h 10169"/>
              <a:gd name="connsiteX0" fmla="*/ 9999 w 10000"/>
              <a:gd name="connsiteY0" fmla="*/ 0 h 10000"/>
              <a:gd name="connsiteX1" fmla="*/ 4083 w 10000"/>
              <a:gd name="connsiteY1" fmla="*/ 8019 h 10000"/>
              <a:gd name="connsiteX2" fmla="*/ 0 w 10000"/>
              <a:gd name="connsiteY2" fmla="*/ 8524 h 10000"/>
              <a:gd name="connsiteX3" fmla="*/ 4462 w 10000"/>
              <a:gd name="connsiteY3" fmla="*/ 9549 h 10000"/>
              <a:gd name="connsiteX4" fmla="*/ 10000 w 10000"/>
              <a:gd name="connsiteY4" fmla="*/ 4486 h 10000"/>
              <a:gd name="connsiteX5" fmla="*/ 10000 w 10000"/>
              <a:gd name="connsiteY5" fmla="*/ 1020 h 10000"/>
              <a:gd name="connsiteX0" fmla="*/ 9999 w 10000"/>
              <a:gd name="connsiteY0" fmla="*/ 0 h 9812"/>
              <a:gd name="connsiteX1" fmla="*/ 4083 w 10000"/>
              <a:gd name="connsiteY1" fmla="*/ 8019 h 9812"/>
              <a:gd name="connsiteX2" fmla="*/ 0 w 10000"/>
              <a:gd name="connsiteY2" fmla="*/ 8524 h 9812"/>
              <a:gd name="connsiteX3" fmla="*/ 4462 w 10000"/>
              <a:gd name="connsiteY3" fmla="*/ 9549 h 9812"/>
              <a:gd name="connsiteX4" fmla="*/ 10000 w 10000"/>
              <a:gd name="connsiteY4" fmla="*/ 4486 h 9812"/>
              <a:gd name="connsiteX5" fmla="*/ 10000 w 10000"/>
              <a:gd name="connsiteY5" fmla="*/ 1020 h 9812"/>
              <a:gd name="connsiteX0" fmla="*/ 9999 w 10000"/>
              <a:gd name="connsiteY0" fmla="*/ 0 h 10071"/>
              <a:gd name="connsiteX1" fmla="*/ 4083 w 10000"/>
              <a:gd name="connsiteY1" fmla="*/ 8173 h 10071"/>
              <a:gd name="connsiteX2" fmla="*/ 0 w 10000"/>
              <a:gd name="connsiteY2" fmla="*/ 8687 h 10071"/>
              <a:gd name="connsiteX3" fmla="*/ 4470 w 10000"/>
              <a:gd name="connsiteY3" fmla="*/ 9818 h 10071"/>
              <a:gd name="connsiteX4" fmla="*/ 10000 w 10000"/>
              <a:gd name="connsiteY4" fmla="*/ 4572 h 10071"/>
              <a:gd name="connsiteX5" fmla="*/ 10000 w 10000"/>
              <a:gd name="connsiteY5" fmla="*/ 1040 h 10071"/>
              <a:gd name="connsiteX0" fmla="*/ 10103 w 10104"/>
              <a:gd name="connsiteY0" fmla="*/ 0 h 10071"/>
              <a:gd name="connsiteX1" fmla="*/ 4187 w 10104"/>
              <a:gd name="connsiteY1" fmla="*/ 8173 h 10071"/>
              <a:gd name="connsiteX2" fmla="*/ 0 w 10104"/>
              <a:gd name="connsiteY2" fmla="*/ 8687 h 10071"/>
              <a:gd name="connsiteX3" fmla="*/ 4574 w 10104"/>
              <a:gd name="connsiteY3" fmla="*/ 9818 h 10071"/>
              <a:gd name="connsiteX4" fmla="*/ 10104 w 10104"/>
              <a:gd name="connsiteY4" fmla="*/ 4572 h 10071"/>
              <a:gd name="connsiteX5" fmla="*/ 10104 w 10104"/>
              <a:gd name="connsiteY5" fmla="*/ 1040 h 10071"/>
              <a:gd name="connsiteX0" fmla="*/ 10103 w 10104"/>
              <a:gd name="connsiteY0" fmla="*/ 0 h 10139"/>
              <a:gd name="connsiteX1" fmla="*/ 4187 w 10104"/>
              <a:gd name="connsiteY1" fmla="*/ 8173 h 10139"/>
              <a:gd name="connsiteX2" fmla="*/ 0 w 10104"/>
              <a:gd name="connsiteY2" fmla="*/ 8687 h 10139"/>
              <a:gd name="connsiteX3" fmla="*/ 4574 w 10104"/>
              <a:gd name="connsiteY3" fmla="*/ 9818 h 10139"/>
              <a:gd name="connsiteX4" fmla="*/ 10104 w 10104"/>
              <a:gd name="connsiteY4" fmla="*/ 4572 h 10139"/>
              <a:gd name="connsiteX5" fmla="*/ 10104 w 10104"/>
              <a:gd name="connsiteY5" fmla="*/ 1040 h 10139"/>
              <a:gd name="connsiteX0" fmla="*/ 10103 w 10104"/>
              <a:gd name="connsiteY0" fmla="*/ 0 h 10078"/>
              <a:gd name="connsiteX1" fmla="*/ 4187 w 10104"/>
              <a:gd name="connsiteY1" fmla="*/ 8173 h 10078"/>
              <a:gd name="connsiteX2" fmla="*/ 0 w 10104"/>
              <a:gd name="connsiteY2" fmla="*/ 8687 h 10078"/>
              <a:gd name="connsiteX3" fmla="*/ 4574 w 10104"/>
              <a:gd name="connsiteY3" fmla="*/ 9818 h 10078"/>
              <a:gd name="connsiteX4" fmla="*/ 10104 w 10104"/>
              <a:gd name="connsiteY4" fmla="*/ 4572 h 10078"/>
              <a:gd name="connsiteX5" fmla="*/ 10104 w 10104"/>
              <a:gd name="connsiteY5" fmla="*/ 1040 h 10078"/>
              <a:gd name="connsiteX0" fmla="*/ 10103 w 10104"/>
              <a:gd name="connsiteY0" fmla="*/ 0 h 10106"/>
              <a:gd name="connsiteX1" fmla="*/ 4187 w 10104"/>
              <a:gd name="connsiteY1" fmla="*/ 8173 h 10106"/>
              <a:gd name="connsiteX2" fmla="*/ 0 w 10104"/>
              <a:gd name="connsiteY2" fmla="*/ 8687 h 10106"/>
              <a:gd name="connsiteX3" fmla="*/ 4574 w 10104"/>
              <a:gd name="connsiteY3" fmla="*/ 9818 h 10106"/>
              <a:gd name="connsiteX4" fmla="*/ 10104 w 10104"/>
              <a:gd name="connsiteY4" fmla="*/ 4572 h 10106"/>
              <a:gd name="connsiteX5" fmla="*/ 10104 w 10104"/>
              <a:gd name="connsiteY5" fmla="*/ 1040 h 10106"/>
              <a:gd name="connsiteX0" fmla="*/ 10103 w 10104"/>
              <a:gd name="connsiteY0" fmla="*/ 0 h 10106"/>
              <a:gd name="connsiteX1" fmla="*/ 4187 w 10104"/>
              <a:gd name="connsiteY1" fmla="*/ 8173 h 10106"/>
              <a:gd name="connsiteX2" fmla="*/ 0 w 10104"/>
              <a:gd name="connsiteY2" fmla="*/ 8687 h 10106"/>
              <a:gd name="connsiteX3" fmla="*/ 4574 w 10104"/>
              <a:gd name="connsiteY3" fmla="*/ 9818 h 10106"/>
              <a:gd name="connsiteX4" fmla="*/ 10104 w 10104"/>
              <a:gd name="connsiteY4" fmla="*/ 4572 h 10106"/>
              <a:gd name="connsiteX5" fmla="*/ 10104 w 10104"/>
              <a:gd name="connsiteY5" fmla="*/ 1040 h 10106"/>
              <a:gd name="connsiteX0" fmla="*/ 10314 w 10315"/>
              <a:gd name="connsiteY0" fmla="*/ 0 h 10043"/>
              <a:gd name="connsiteX1" fmla="*/ 4398 w 10315"/>
              <a:gd name="connsiteY1" fmla="*/ 8173 h 10043"/>
              <a:gd name="connsiteX2" fmla="*/ 0 w 10315"/>
              <a:gd name="connsiteY2" fmla="*/ 8428 h 10043"/>
              <a:gd name="connsiteX3" fmla="*/ 4785 w 10315"/>
              <a:gd name="connsiteY3" fmla="*/ 9818 h 10043"/>
              <a:gd name="connsiteX4" fmla="*/ 10315 w 10315"/>
              <a:gd name="connsiteY4" fmla="*/ 4572 h 10043"/>
              <a:gd name="connsiteX5" fmla="*/ 10315 w 10315"/>
              <a:gd name="connsiteY5" fmla="*/ 1040 h 10043"/>
              <a:gd name="connsiteX0" fmla="*/ 10314 w 10315"/>
              <a:gd name="connsiteY0" fmla="*/ 0 h 10043"/>
              <a:gd name="connsiteX1" fmla="*/ 4398 w 10315"/>
              <a:gd name="connsiteY1" fmla="*/ 8173 h 10043"/>
              <a:gd name="connsiteX2" fmla="*/ 0 w 10315"/>
              <a:gd name="connsiteY2" fmla="*/ 8428 h 10043"/>
              <a:gd name="connsiteX3" fmla="*/ 4785 w 10315"/>
              <a:gd name="connsiteY3" fmla="*/ 9818 h 10043"/>
              <a:gd name="connsiteX4" fmla="*/ 10315 w 10315"/>
              <a:gd name="connsiteY4" fmla="*/ 4572 h 10043"/>
              <a:gd name="connsiteX5" fmla="*/ 10315 w 10315"/>
              <a:gd name="connsiteY5" fmla="*/ 1040 h 10043"/>
              <a:gd name="connsiteX0" fmla="*/ 10314 w 10315"/>
              <a:gd name="connsiteY0" fmla="*/ 0 h 9951"/>
              <a:gd name="connsiteX1" fmla="*/ 4398 w 10315"/>
              <a:gd name="connsiteY1" fmla="*/ 8173 h 9951"/>
              <a:gd name="connsiteX2" fmla="*/ 0 w 10315"/>
              <a:gd name="connsiteY2" fmla="*/ 8428 h 9951"/>
              <a:gd name="connsiteX3" fmla="*/ 4785 w 10315"/>
              <a:gd name="connsiteY3" fmla="*/ 9818 h 9951"/>
              <a:gd name="connsiteX4" fmla="*/ 10315 w 10315"/>
              <a:gd name="connsiteY4" fmla="*/ 4572 h 9951"/>
              <a:gd name="connsiteX5" fmla="*/ 10315 w 10315"/>
              <a:gd name="connsiteY5" fmla="*/ 1040 h 9951"/>
              <a:gd name="connsiteX0" fmla="*/ 9999 w 10000"/>
              <a:gd name="connsiteY0" fmla="*/ 0 h 9999"/>
              <a:gd name="connsiteX1" fmla="*/ 4264 w 10000"/>
              <a:gd name="connsiteY1" fmla="*/ 8213 h 9999"/>
              <a:gd name="connsiteX2" fmla="*/ 0 w 10000"/>
              <a:gd name="connsiteY2" fmla="*/ 8470 h 9999"/>
              <a:gd name="connsiteX3" fmla="*/ 4639 w 10000"/>
              <a:gd name="connsiteY3" fmla="*/ 9866 h 9999"/>
              <a:gd name="connsiteX4" fmla="*/ 10000 w 10000"/>
              <a:gd name="connsiteY4" fmla="*/ 4595 h 9999"/>
              <a:gd name="connsiteX5" fmla="*/ 10000 w 10000"/>
              <a:gd name="connsiteY5" fmla="*/ 1045 h 9999"/>
              <a:gd name="connsiteX0" fmla="*/ 10212 w 10213"/>
              <a:gd name="connsiteY0" fmla="*/ 0 h 10049"/>
              <a:gd name="connsiteX1" fmla="*/ 4477 w 10213"/>
              <a:gd name="connsiteY1" fmla="*/ 8214 h 10049"/>
              <a:gd name="connsiteX2" fmla="*/ 0 w 10213"/>
              <a:gd name="connsiteY2" fmla="*/ 8244 h 10049"/>
              <a:gd name="connsiteX3" fmla="*/ 4852 w 10213"/>
              <a:gd name="connsiteY3" fmla="*/ 9867 h 10049"/>
              <a:gd name="connsiteX4" fmla="*/ 10213 w 10213"/>
              <a:gd name="connsiteY4" fmla="*/ 4595 h 10049"/>
              <a:gd name="connsiteX5" fmla="*/ 10213 w 10213"/>
              <a:gd name="connsiteY5" fmla="*/ 1045 h 10049"/>
              <a:gd name="connsiteX0" fmla="*/ 10212 w 10213"/>
              <a:gd name="connsiteY0" fmla="*/ 0 h 10074"/>
              <a:gd name="connsiteX1" fmla="*/ 4477 w 10213"/>
              <a:gd name="connsiteY1" fmla="*/ 8214 h 10074"/>
              <a:gd name="connsiteX2" fmla="*/ 0 w 10213"/>
              <a:gd name="connsiteY2" fmla="*/ 8244 h 10074"/>
              <a:gd name="connsiteX3" fmla="*/ 4852 w 10213"/>
              <a:gd name="connsiteY3" fmla="*/ 9867 h 10074"/>
              <a:gd name="connsiteX4" fmla="*/ 10213 w 10213"/>
              <a:gd name="connsiteY4" fmla="*/ 4595 h 10074"/>
              <a:gd name="connsiteX5" fmla="*/ 10213 w 10213"/>
              <a:gd name="connsiteY5" fmla="*/ 1045 h 10074"/>
              <a:gd name="connsiteX0" fmla="*/ 10212 w 10213"/>
              <a:gd name="connsiteY0" fmla="*/ 0 h 10074"/>
              <a:gd name="connsiteX1" fmla="*/ 4477 w 10213"/>
              <a:gd name="connsiteY1" fmla="*/ 8214 h 10074"/>
              <a:gd name="connsiteX2" fmla="*/ 0 w 10213"/>
              <a:gd name="connsiteY2" fmla="*/ 8244 h 10074"/>
              <a:gd name="connsiteX3" fmla="*/ 4852 w 10213"/>
              <a:gd name="connsiteY3" fmla="*/ 9867 h 10074"/>
              <a:gd name="connsiteX4" fmla="*/ 10213 w 10213"/>
              <a:gd name="connsiteY4" fmla="*/ 4595 h 10074"/>
              <a:gd name="connsiteX5" fmla="*/ 10213 w 10213"/>
              <a:gd name="connsiteY5" fmla="*/ 1045 h 1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3" h="10074">
                <a:moveTo>
                  <a:pt x="10212" y="0"/>
                </a:moveTo>
                <a:cubicBezTo>
                  <a:pt x="7626" y="5731"/>
                  <a:pt x="5630" y="7454"/>
                  <a:pt x="4477" y="8214"/>
                </a:cubicBezTo>
                <a:cubicBezTo>
                  <a:pt x="3577" y="9033"/>
                  <a:pt x="1193" y="9217"/>
                  <a:pt x="0" y="8244"/>
                </a:cubicBezTo>
                <a:cubicBezTo>
                  <a:pt x="1383" y="9694"/>
                  <a:pt x="3150" y="10475"/>
                  <a:pt x="4852" y="9867"/>
                </a:cubicBezTo>
                <a:cubicBezTo>
                  <a:pt x="6554" y="9259"/>
                  <a:pt x="8436" y="7442"/>
                  <a:pt x="10213" y="4595"/>
                </a:cubicBezTo>
                <a:lnTo>
                  <a:pt x="10213" y="1045"/>
                </a:lnTo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endParaRPr lang="sv-SE"/>
          </a:p>
        </p:txBody>
      </p:sp>
      <p:sp>
        <p:nvSpPr>
          <p:cNvPr id="8" name="Frihandsfigur 12">
            <a:extLst>
              <a:ext uri="{FF2B5EF4-FFF2-40B4-BE49-F238E27FC236}">
                <a16:creationId xmlns:a16="http://schemas.microsoft.com/office/drawing/2014/main" id="{CF29FB8A-0E51-4E04-A02D-F40DEB37966E}"/>
              </a:ext>
            </a:extLst>
          </p:cNvPr>
          <p:cNvSpPr>
            <a:spLocks/>
          </p:cNvSpPr>
          <p:nvPr/>
        </p:nvSpPr>
        <p:spPr bwMode="auto">
          <a:xfrm rot="10800000">
            <a:off x="456" y="1346344"/>
            <a:ext cx="9663307" cy="1067335"/>
          </a:xfrm>
          <a:custGeom>
            <a:avLst/>
            <a:gdLst>
              <a:gd name="T0" fmla="*/ 607 w 607"/>
              <a:gd name="T1" fmla="*/ 0 h 66"/>
              <a:gd name="T2" fmla="*/ 176 w 607"/>
              <a:gd name="T3" fmla="*/ 57 h 66"/>
              <a:gd name="T4" fmla="*/ 0 w 607"/>
              <a:gd name="T5" fmla="*/ 48 h 66"/>
              <a:gd name="T6" fmla="*/ 251 w 607"/>
              <a:gd name="T7" fmla="*/ 66 h 66"/>
              <a:gd name="T8" fmla="*/ 607 w 607"/>
              <a:gd name="T9" fmla="*/ 27 h 66"/>
              <a:gd name="T10" fmla="*/ 607 w 607"/>
              <a:gd name="T11" fmla="*/ 0 h 66"/>
              <a:gd name="connsiteX0" fmla="*/ 10000 w 10000"/>
              <a:gd name="connsiteY0" fmla="*/ 0 h 10000"/>
              <a:gd name="connsiteX1" fmla="*/ 4138 w 10000"/>
              <a:gd name="connsiteY1" fmla="*/ 7042 h 10000"/>
              <a:gd name="connsiteX2" fmla="*/ 0 w 10000"/>
              <a:gd name="connsiteY2" fmla="*/ 7273 h 10000"/>
              <a:gd name="connsiteX3" fmla="*/ 4135 w 10000"/>
              <a:gd name="connsiteY3" fmla="*/ 10000 h 10000"/>
              <a:gd name="connsiteX4" fmla="*/ 10000 w 10000"/>
              <a:gd name="connsiteY4" fmla="*/ 4091 h 10000"/>
              <a:gd name="connsiteX5" fmla="*/ 10000 w 10000"/>
              <a:gd name="connsiteY5" fmla="*/ 0 h 10000"/>
              <a:gd name="connsiteX0" fmla="*/ 10000 w 10000"/>
              <a:gd name="connsiteY0" fmla="*/ 0 h 10000"/>
              <a:gd name="connsiteX1" fmla="*/ 4138 w 10000"/>
              <a:gd name="connsiteY1" fmla="*/ 7042 h 10000"/>
              <a:gd name="connsiteX2" fmla="*/ 0 w 10000"/>
              <a:gd name="connsiteY2" fmla="*/ 7273 h 10000"/>
              <a:gd name="connsiteX3" fmla="*/ 4135 w 10000"/>
              <a:gd name="connsiteY3" fmla="*/ 10000 h 10000"/>
              <a:gd name="connsiteX4" fmla="*/ 10000 w 10000"/>
              <a:gd name="connsiteY4" fmla="*/ 4091 h 10000"/>
              <a:gd name="connsiteX5" fmla="*/ 10000 w 10000"/>
              <a:gd name="connsiteY5" fmla="*/ 0 h 10000"/>
              <a:gd name="connsiteX0" fmla="*/ 10000 w 10000"/>
              <a:gd name="connsiteY0" fmla="*/ 0 h 10000"/>
              <a:gd name="connsiteX1" fmla="*/ 4138 w 10000"/>
              <a:gd name="connsiteY1" fmla="*/ 7042 h 10000"/>
              <a:gd name="connsiteX2" fmla="*/ 0 w 10000"/>
              <a:gd name="connsiteY2" fmla="*/ 7273 h 10000"/>
              <a:gd name="connsiteX3" fmla="*/ 4135 w 10000"/>
              <a:gd name="connsiteY3" fmla="*/ 10000 h 10000"/>
              <a:gd name="connsiteX4" fmla="*/ 10000 w 10000"/>
              <a:gd name="connsiteY4" fmla="*/ 4091 h 10000"/>
              <a:gd name="connsiteX5" fmla="*/ 10000 w 10000"/>
              <a:gd name="connsiteY5" fmla="*/ 0 h 10000"/>
              <a:gd name="connsiteX0" fmla="*/ 10000 w 10000"/>
              <a:gd name="connsiteY0" fmla="*/ 0 h 10000"/>
              <a:gd name="connsiteX1" fmla="*/ 4138 w 10000"/>
              <a:gd name="connsiteY1" fmla="*/ 7042 h 10000"/>
              <a:gd name="connsiteX2" fmla="*/ 0 w 10000"/>
              <a:gd name="connsiteY2" fmla="*/ 7273 h 10000"/>
              <a:gd name="connsiteX3" fmla="*/ 4135 w 10000"/>
              <a:gd name="connsiteY3" fmla="*/ 10000 h 10000"/>
              <a:gd name="connsiteX4" fmla="*/ 10000 w 10000"/>
              <a:gd name="connsiteY4" fmla="*/ 4091 h 10000"/>
              <a:gd name="connsiteX5" fmla="*/ 10000 w 10000"/>
              <a:gd name="connsiteY5" fmla="*/ 0 h 10000"/>
              <a:gd name="connsiteX0" fmla="*/ 10000 w 10000"/>
              <a:gd name="connsiteY0" fmla="*/ 0 h 10000"/>
              <a:gd name="connsiteX1" fmla="*/ 4112 w 10000"/>
              <a:gd name="connsiteY1" fmla="*/ 7042 h 10000"/>
              <a:gd name="connsiteX2" fmla="*/ 0 w 10000"/>
              <a:gd name="connsiteY2" fmla="*/ 7273 h 10000"/>
              <a:gd name="connsiteX3" fmla="*/ 4135 w 10000"/>
              <a:gd name="connsiteY3" fmla="*/ 10000 h 10000"/>
              <a:gd name="connsiteX4" fmla="*/ 10000 w 10000"/>
              <a:gd name="connsiteY4" fmla="*/ 4091 h 10000"/>
              <a:gd name="connsiteX5" fmla="*/ 10000 w 10000"/>
              <a:gd name="connsiteY5" fmla="*/ 0 h 10000"/>
              <a:gd name="connsiteX0" fmla="*/ 10000 w 10000"/>
              <a:gd name="connsiteY0" fmla="*/ 0 h 10000"/>
              <a:gd name="connsiteX1" fmla="*/ 4112 w 10000"/>
              <a:gd name="connsiteY1" fmla="*/ 7042 h 10000"/>
              <a:gd name="connsiteX2" fmla="*/ 0 w 10000"/>
              <a:gd name="connsiteY2" fmla="*/ 7273 h 10000"/>
              <a:gd name="connsiteX3" fmla="*/ 4135 w 10000"/>
              <a:gd name="connsiteY3" fmla="*/ 10000 h 10000"/>
              <a:gd name="connsiteX4" fmla="*/ 10000 w 10000"/>
              <a:gd name="connsiteY4" fmla="*/ 4091 h 10000"/>
              <a:gd name="connsiteX5" fmla="*/ 10000 w 10000"/>
              <a:gd name="connsiteY5" fmla="*/ 0 h 10000"/>
              <a:gd name="connsiteX0" fmla="*/ 10000 w 10000"/>
              <a:gd name="connsiteY0" fmla="*/ 0 h 8510"/>
              <a:gd name="connsiteX1" fmla="*/ 4112 w 10000"/>
              <a:gd name="connsiteY1" fmla="*/ 7042 h 8510"/>
              <a:gd name="connsiteX2" fmla="*/ 0 w 10000"/>
              <a:gd name="connsiteY2" fmla="*/ 7273 h 8510"/>
              <a:gd name="connsiteX3" fmla="*/ 4481 w 10000"/>
              <a:gd name="connsiteY3" fmla="*/ 8486 h 8510"/>
              <a:gd name="connsiteX4" fmla="*/ 10000 w 10000"/>
              <a:gd name="connsiteY4" fmla="*/ 4091 h 8510"/>
              <a:gd name="connsiteX5" fmla="*/ 10000 w 10000"/>
              <a:gd name="connsiteY5" fmla="*/ 0 h 8510"/>
              <a:gd name="connsiteX0" fmla="*/ 10000 w 10000"/>
              <a:gd name="connsiteY0" fmla="*/ 0 h 10201"/>
              <a:gd name="connsiteX1" fmla="*/ 4112 w 10000"/>
              <a:gd name="connsiteY1" fmla="*/ 8275 h 10201"/>
              <a:gd name="connsiteX2" fmla="*/ 0 w 10000"/>
              <a:gd name="connsiteY2" fmla="*/ 8546 h 10201"/>
              <a:gd name="connsiteX3" fmla="*/ 4481 w 10000"/>
              <a:gd name="connsiteY3" fmla="*/ 9972 h 10201"/>
              <a:gd name="connsiteX4" fmla="*/ 10000 w 10000"/>
              <a:gd name="connsiteY4" fmla="*/ 4807 h 10201"/>
              <a:gd name="connsiteX5" fmla="*/ 10000 w 10000"/>
              <a:gd name="connsiteY5" fmla="*/ 0 h 10201"/>
              <a:gd name="connsiteX0" fmla="*/ 10000 w 10000"/>
              <a:gd name="connsiteY0" fmla="*/ 0 h 10201"/>
              <a:gd name="connsiteX1" fmla="*/ 4112 w 10000"/>
              <a:gd name="connsiteY1" fmla="*/ 8275 h 10201"/>
              <a:gd name="connsiteX2" fmla="*/ 0 w 10000"/>
              <a:gd name="connsiteY2" fmla="*/ 8546 h 10201"/>
              <a:gd name="connsiteX3" fmla="*/ 4481 w 10000"/>
              <a:gd name="connsiteY3" fmla="*/ 9972 h 10201"/>
              <a:gd name="connsiteX4" fmla="*/ 10000 w 10000"/>
              <a:gd name="connsiteY4" fmla="*/ 4807 h 10201"/>
              <a:gd name="connsiteX5" fmla="*/ 10000 w 10000"/>
              <a:gd name="connsiteY5" fmla="*/ 0 h 10201"/>
              <a:gd name="connsiteX0" fmla="*/ 10000 w 10000"/>
              <a:gd name="connsiteY0" fmla="*/ 0 h 10201"/>
              <a:gd name="connsiteX1" fmla="*/ 4112 w 10000"/>
              <a:gd name="connsiteY1" fmla="*/ 8275 h 10201"/>
              <a:gd name="connsiteX2" fmla="*/ 0 w 10000"/>
              <a:gd name="connsiteY2" fmla="*/ 8546 h 10201"/>
              <a:gd name="connsiteX3" fmla="*/ 4481 w 10000"/>
              <a:gd name="connsiteY3" fmla="*/ 9972 h 10201"/>
              <a:gd name="connsiteX4" fmla="*/ 10000 w 10000"/>
              <a:gd name="connsiteY4" fmla="*/ 4807 h 10201"/>
              <a:gd name="connsiteX5" fmla="*/ 10000 w 10000"/>
              <a:gd name="connsiteY5" fmla="*/ 656 h 10201"/>
              <a:gd name="connsiteX0" fmla="*/ 10000 w 10000"/>
              <a:gd name="connsiteY0" fmla="*/ 0 h 10201"/>
              <a:gd name="connsiteX1" fmla="*/ 4112 w 10000"/>
              <a:gd name="connsiteY1" fmla="*/ 8275 h 10201"/>
              <a:gd name="connsiteX2" fmla="*/ 0 w 10000"/>
              <a:gd name="connsiteY2" fmla="*/ 8546 h 10201"/>
              <a:gd name="connsiteX3" fmla="*/ 4481 w 10000"/>
              <a:gd name="connsiteY3" fmla="*/ 9972 h 10201"/>
              <a:gd name="connsiteX4" fmla="*/ 10000 w 10000"/>
              <a:gd name="connsiteY4" fmla="*/ 4807 h 10201"/>
              <a:gd name="connsiteX5" fmla="*/ 10000 w 10000"/>
              <a:gd name="connsiteY5" fmla="*/ 1405 h 10201"/>
              <a:gd name="connsiteX0" fmla="*/ 10009 w 10009"/>
              <a:gd name="connsiteY0" fmla="*/ 0 h 9826"/>
              <a:gd name="connsiteX1" fmla="*/ 4112 w 10009"/>
              <a:gd name="connsiteY1" fmla="*/ 7900 h 9826"/>
              <a:gd name="connsiteX2" fmla="*/ 0 w 10009"/>
              <a:gd name="connsiteY2" fmla="*/ 8171 h 9826"/>
              <a:gd name="connsiteX3" fmla="*/ 4481 w 10009"/>
              <a:gd name="connsiteY3" fmla="*/ 9597 h 9826"/>
              <a:gd name="connsiteX4" fmla="*/ 10000 w 10009"/>
              <a:gd name="connsiteY4" fmla="*/ 4432 h 9826"/>
              <a:gd name="connsiteX5" fmla="*/ 10000 w 10009"/>
              <a:gd name="connsiteY5" fmla="*/ 1030 h 9826"/>
              <a:gd name="connsiteX0" fmla="*/ 10000 w 10000"/>
              <a:gd name="connsiteY0" fmla="*/ 0 h 10000"/>
              <a:gd name="connsiteX1" fmla="*/ 4108 w 10000"/>
              <a:gd name="connsiteY1" fmla="*/ 8040 h 10000"/>
              <a:gd name="connsiteX2" fmla="*/ 0 w 10000"/>
              <a:gd name="connsiteY2" fmla="*/ 8316 h 10000"/>
              <a:gd name="connsiteX3" fmla="*/ 4477 w 10000"/>
              <a:gd name="connsiteY3" fmla="*/ 9767 h 10000"/>
              <a:gd name="connsiteX4" fmla="*/ 9991 w 10000"/>
              <a:gd name="connsiteY4" fmla="*/ 4510 h 10000"/>
              <a:gd name="connsiteX5" fmla="*/ 9991 w 10000"/>
              <a:gd name="connsiteY5" fmla="*/ 1048 h 10000"/>
              <a:gd name="connsiteX0" fmla="*/ 10000 w 10000"/>
              <a:gd name="connsiteY0" fmla="*/ 0 h 10000"/>
              <a:gd name="connsiteX1" fmla="*/ 4108 w 10000"/>
              <a:gd name="connsiteY1" fmla="*/ 8040 h 10000"/>
              <a:gd name="connsiteX2" fmla="*/ 0 w 10000"/>
              <a:gd name="connsiteY2" fmla="*/ 8316 h 10000"/>
              <a:gd name="connsiteX3" fmla="*/ 4477 w 10000"/>
              <a:gd name="connsiteY3" fmla="*/ 9767 h 10000"/>
              <a:gd name="connsiteX4" fmla="*/ 9991 w 10000"/>
              <a:gd name="connsiteY4" fmla="*/ 4510 h 10000"/>
              <a:gd name="connsiteX5" fmla="*/ 9991 w 10000"/>
              <a:gd name="connsiteY5" fmla="*/ 1048 h 10000"/>
              <a:gd name="connsiteX0" fmla="*/ 9990 w 9991"/>
              <a:gd name="connsiteY0" fmla="*/ 0 h 9971"/>
              <a:gd name="connsiteX1" fmla="*/ 4108 w 9991"/>
              <a:gd name="connsiteY1" fmla="*/ 8011 h 9971"/>
              <a:gd name="connsiteX2" fmla="*/ 0 w 9991"/>
              <a:gd name="connsiteY2" fmla="*/ 8287 h 9971"/>
              <a:gd name="connsiteX3" fmla="*/ 4477 w 9991"/>
              <a:gd name="connsiteY3" fmla="*/ 9738 h 9971"/>
              <a:gd name="connsiteX4" fmla="*/ 9991 w 9991"/>
              <a:gd name="connsiteY4" fmla="*/ 4481 h 9971"/>
              <a:gd name="connsiteX5" fmla="*/ 9991 w 9991"/>
              <a:gd name="connsiteY5" fmla="*/ 1019 h 9971"/>
              <a:gd name="connsiteX0" fmla="*/ 9999 w 10000"/>
              <a:gd name="connsiteY0" fmla="*/ 0 h 9852"/>
              <a:gd name="connsiteX1" fmla="*/ 4112 w 10000"/>
              <a:gd name="connsiteY1" fmla="*/ 8034 h 9852"/>
              <a:gd name="connsiteX2" fmla="*/ 0 w 10000"/>
              <a:gd name="connsiteY2" fmla="*/ 8311 h 9852"/>
              <a:gd name="connsiteX3" fmla="*/ 4489 w 10000"/>
              <a:gd name="connsiteY3" fmla="*/ 9566 h 9852"/>
              <a:gd name="connsiteX4" fmla="*/ 10000 w 10000"/>
              <a:gd name="connsiteY4" fmla="*/ 4494 h 9852"/>
              <a:gd name="connsiteX5" fmla="*/ 10000 w 10000"/>
              <a:gd name="connsiteY5" fmla="*/ 1022 h 9852"/>
              <a:gd name="connsiteX0" fmla="*/ 9950 w 9951"/>
              <a:gd name="connsiteY0" fmla="*/ 0 h 10169"/>
              <a:gd name="connsiteX1" fmla="*/ 4063 w 9951"/>
              <a:gd name="connsiteY1" fmla="*/ 8155 h 10169"/>
              <a:gd name="connsiteX2" fmla="*/ 0 w 9951"/>
              <a:gd name="connsiteY2" fmla="*/ 8668 h 10169"/>
              <a:gd name="connsiteX3" fmla="*/ 4440 w 9951"/>
              <a:gd name="connsiteY3" fmla="*/ 9710 h 10169"/>
              <a:gd name="connsiteX4" fmla="*/ 9951 w 9951"/>
              <a:gd name="connsiteY4" fmla="*/ 4562 h 10169"/>
              <a:gd name="connsiteX5" fmla="*/ 9951 w 9951"/>
              <a:gd name="connsiteY5" fmla="*/ 1037 h 10169"/>
              <a:gd name="connsiteX0" fmla="*/ 9999 w 10000"/>
              <a:gd name="connsiteY0" fmla="*/ 0 h 10000"/>
              <a:gd name="connsiteX1" fmla="*/ 4083 w 10000"/>
              <a:gd name="connsiteY1" fmla="*/ 8019 h 10000"/>
              <a:gd name="connsiteX2" fmla="*/ 0 w 10000"/>
              <a:gd name="connsiteY2" fmla="*/ 8524 h 10000"/>
              <a:gd name="connsiteX3" fmla="*/ 4462 w 10000"/>
              <a:gd name="connsiteY3" fmla="*/ 9549 h 10000"/>
              <a:gd name="connsiteX4" fmla="*/ 10000 w 10000"/>
              <a:gd name="connsiteY4" fmla="*/ 4486 h 10000"/>
              <a:gd name="connsiteX5" fmla="*/ 10000 w 10000"/>
              <a:gd name="connsiteY5" fmla="*/ 1020 h 10000"/>
              <a:gd name="connsiteX0" fmla="*/ 9999 w 10000"/>
              <a:gd name="connsiteY0" fmla="*/ 0 h 9812"/>
              <a:gd name="connsiteX1" fmla="*/ 4083 w 10000"/>
              <a:gd name="connsiteY1" fmla="*/ 8019 h 9812"/>
              <a:gd name="connsiteX2" fmla="*/ 0 w 10000"/>
              <a:gd name="connsiteY2" fmla="*/ 8524 h 9812"/>
              <a:gd name="connsiteX3" fmla="*/ 4462 w 10000"/>
              <a:gd name="connsiteY3" fmla="*/ 9549 h 9812"/>
              <a:gd name="connsiteX4" fmla="*/ 10000 w 10000"/>
              <a:gd name="connsiteY4" fmla="*/ 4486 h 9812"/>
              <a:gd name="connsiteX5" fmla="*/ 10000 w 10000"/>
              <a:gd name="connsiteY5" fmla="*/ 1020 h 9812"/>
              <a:gd name="connsiteX0" fmla="*/ 9999 w 10000"/>
              <a:gd name="connsiteY0" fmla="*/ 0 h 10000"/>
              <a:gd name="connsiteX1" fmla="*/ 4097 w 10000"/>
              <a:gd name="connsiteY1" fmla="*/ 7055 h 10000"/>
              <a:gd name="connsiteX2" fmla="*/ 0 w 10000"/>
              <a:gd name="connsiteY2" fmla="*/ 8687 h 10000"/>
              <a:gd name="connsiteX3" fmla="*/ 4462 w 10000"/>
              <a:gd name="connsiteY3" fmla="*/ 9732 h 10000"/>
              <a:gd name="connsiteX4" fmla="*/ 10000 w 10000"/>
              <a:gd name="connsiteY4" fmla="*/ 4572 h 10000"/>
              <a:gd name="connsiteX5" fmla="*/ 10000 w 10000"/>
              <a:gd name="connsiteY5" fmla="*/ 1040 h 10000"/>
              <a:gd name="connsiteX0" fmla="*/ 9992 w 10000"/>
              <a:gd name="connsiteY0" fmla="*/ 0 h 13699"/>
              <a:gd name="connsiteX1" fmla="*/ 4097 w 10000"/>
              <a:gd name="connsiteY1" fmla="*/ 10754 h 13699"/>
              <a:gd name="connsiteX2" fmla="*/ 0 w 10000"/>
              <a:gd name="connsiteY2" fmla="*/ 12386 h 13699"/>
              <a:gd name="connsiteX3" fmla="*/ 4462 w 10000"/>
              <a:gd name="connsiteY3" fmla="*/ 13431 h 13699"/>
              <a:gd name="connsiteX4" fmla="*/ 10000 w 10000"/>
              <a:gd name="connsiteY4" fmla="*/ 8271 h 13699"/>
              <a:gd name="connsiteX5" fmla="*/ 10000 w 10000"/>
              <a:gd name="connsiteY5" fmla="*/ 4739 h 13699"/>
              <a:gd name="connsiteX0" fmla="*/ 9992 w 10000"/>
              <a:gd name="connsiteY0" fmla="*/ 0 h 13699"/>
              <a:gd name="connsiteX1" fmla="*/ 4097 w 10000"/>
              <a:gd name="connsiteY1" fmla="*/ 10754 h 13699"/>
              <a:gd name="connsiteX2" fmla="*/ 0 w 10000"/>
              <a:gd name="connsiteY2" fmla="*/ 12386 h 13699"/>
              <a:gd name="connsiteX3" fmla="*/ 4462 w 10000"/>
              <a:gd name="connsiteY3" fmla="*/ 13431 h 13699"/>
              <a:gd name="connsiteX4" fmla="*/ 10000 w 10000"/>
              <a:gd name="connsiteY4" fmla="*/ 8271 h 13699"/>
              <a:gd name="connsiteX5" fmla="*/ 10000 w 10000"/>
              <a:gd name="connsiteY5" fmla="*/ 4739 h 13699"/>
              <a:gd name="connsiteX0" fmla="*/ 9992 w 10000"/>
              <a:gd name="connsiteY0" fmla="*/ 0 h 13699"/>
              <a:gd name="connsiteX1" fmla="*/ 4097 w 10000"/>
              <a:gd name="connsiteY1" fmla="*/ 10754 h 13699"/>
              <a:gd name="connsiteX2" fmla="*/ 0 w 10000"/>
              <a:gd name="connsiteY2" fmla="*/ 12386 h 13699"/>
              <a:gd name="connsiteX3" fmla="*/ 4462 w 10000"/>
              <a:gd name="connsiteY3" fmla="*/ 13431 h 13699"/>
              <a:gd name="connsiteX4" fmla="*/ 10000 w 10000"/>
              <a:gd name="connsiteY4" fmla="*/ 8271 h 13699"/>
              <a:gd name="connsiteX5" fmla="*/ 9993 w 10000"/>
              <a:gd name="connsiteY5" fmla="*/ 1384 h 13699"/>
              <a:gd name="connsiteX0" fmla="*/ 9992 w 9993"/>
              <a:gd name="connsiteY0" fmla="*/ 0 h 13969"/>
              <a:gd name="connsiteX1" fmla="*/ 4097 w 9993"/>
              <a:gd name="connsiteY1" fmla="*/ 10754 h 13969"/>
              <a:gd name="connsiteX2" fmla="*/ 0 w 9993"/>
              <a:gd name="connsiteY2" fmla="*/ 12386 h 13969"/>
              <a:gd name="connsiteX3" fmla="*/ 4462 w 9993"/>
              <a:gd name="connsiteY3" fmla="*/ 13431 h 13969"/>
              <a:gd name="connsiteX4" fmla="*/ 9993 w 9993"/>
              <a:gd name="connsiteY4" fmla="*/ 4572 h 13969"/>
              <a:gd name="connsiteX5" fmla="*/ 9993 w 9993"/>
              <a:gd name="connsiteY5" fmla="*/ 1384 h 13969"/>
              <a:gd name="connsiteX0" fmla="*/ 9999 w 10000"/>
              <a:gd name="connsiteY0" fmla="*/ 0 h 10000"/>
              <a:gd name="connsiteX1" fmla="*/ 4100 w 10000"/>
              <a:gd name="connsiteY1" fmla="*/ 7698 h 10000"/>
              <a:gd name="connsiteX2" fmla="*/ 0 w 10000"/>
              <a:gd name="connsiteY2" fmla="*/ 8867 h 10000"/>
              <a:gd name="connsiteX3" fmla="*/ 4465 w 10000"/>
              <a:gd name="connsiteY3" fmla="*/ 9615 h 10000"/>
              <a:gd name="connsiteX4" fmla="*/ 10000 w 10000"/>
              <a:gd name="connsiteY4" fmla="*/ 3273 h 10000"/>
              <a:gd name="connsiteX5" fmla="*/ 10000 w 10000"/>
              <a:gd name="connsiteY5" fmla="*/ 991 h 10000"/>
              <a:gd name="connsiteX0" fmla="*/ 9999 w 10000"/>
              <a:gd name="connsiteY0" fmla="*/ 0 h 9812"/>
              <a:gd name="connsiteX1" fmla="*/ 4100 w 10000"/>
              <a:gd name="connsiteY1" fmla="*/ 7698 h 9812"/>
              <a:gd name="connsiteX2" fmla="*/ 0 w 10000"/>
              <a:gd name="connsiteY2" fmla="*/ 8867 h 9812"/>
              <a:gd name="connsiteX3" fmla="*/ 4521 w 10000"/>
              <a:gd name="connsiteY3" fmla="*/ 9369 h 9812"/>
              <a:gd name="connsiteX4" fmla="*/ 10000 w 10000"/>
              <a:gd name="connsiteY4" fmla="*/ 3273 h 9812"/>
              <a:gd name="connsiteX5" fmla="*/ 10000 w 10000"/>
              <a:gd name="connsiteY5" fmla="*/ 991 h 9812"/>
              <a:gd name="connsiteX0" fmla="*/ 9999 w 10000"/>
              <a:gd name="connsiteY0" fmla="*/ 0 h 9722"/>
              <a:gd name="connsiteX1" fmla="*/ 4100 w 10000"/>
              <a:gd name="connsiteY1" fmla="*/ 7845 h 9722"/>
              <a:gd name="connsiteX2" fmla="*/ 0 w 10000"/>
              <a:gd name="connsiteY2" fmla="*/ 9037 h 9722"/>
              <a:gd name="connsiteX3" fmla="*/ 4521 w 10000"/>
              <a:gd name="connsiteY3" fmla="*/ 9549 h 9722"/>
              <a:gd name="connsiteX4" fmla="*/ 10000 w 10000"/>
              <a:gd name="connsiteY4" fmla="*/ 3336 h 9722"/>
              <a:gd name="connsiteX5" fmla="*/ 10000 w 10000"/>
              <a:gd name="connsiteY5" fmla="*/ 1010 h 9722"/>
              <a:gd name="connsiteX0" fmla="*/ 9999 w 10000"/>
              <a:gd name="connsiteY0" fmla="*/ 0 h 10256"/>
              <a:gd name="connsiteX1" fmla="*/ 4100 w 10000"/>
              <a:gd name="connsiteY1" fmla="*/ 8069 h 10256"/>
              <a:gd name="connsiteX2" fmla="*/ 0 w 10000"/>
              <a:gd name="connsiteY2" fmla="*/ 9295 h 10256"/>
              <a:gd name="connsiteX3" fmla="*/ 4521 w 10000"/>
              <a:gd name="connsiteY3" fmla="*/ 9822 h 10256"/>
              <a:gd name="connsiteX4" fmla="*/ 10000 w 10000"/>
              <a:gd name="connsiteY4" fmla="*/ 3431 h 10256"/>
              <a:gd name="connsiteX5" fmla="*/ 10000 w 10000"/>
              <a:gd name="connsiteY5" fmla="*/ 1039 h 10256"/>
              <a:gd name="connsiteX0" fmla="*/ 9999 w 10000"/>
              <a:gd name="connsiteY0" fmla="*/ 0 h 10146"/>
              <a:gd name="connsiteX1" fmla="*/ 4100 w 10000"/>
              <a:gd name="connsiteY1" fmla="*/ 8069 h 10146"/>
              <a:gd name="connsiteX2" fmla="*/ 0 w 10000"/>
              <a:gd name="connsiteY2" fmla="*/ 9295 h 10146"/>
              <a:gd name="connsiteX3" fmla="*/ 4577 w 10000"/>
              <a:gd name="connsiteY3" fmla="*/ 9564 h 10146"/>
              <a:gd name="connsiteX4" fmla="*/ 10000 w 10000"/>
              <a:gd name="connsiteY4" fmla="*/ 3431 h 10146"/>
              <a:gd name="connsiteX5" fmla="*/ 10000 w 10000"/>
              <a:gd name="connsiteY5" fmla="*/ 1039 h 10146"/>
              <a:gd name="connsiteX0" fmla="*/ 9999 w 10000"/>
              <a:gd name="connsiteY0" fmla="*/ 0 h 10146"/>
              <a:gd name="connsiteX1" fmla="*/ 4100 w 10000"/>
              <a:gd name="connsiteY1" fmla="*/ 8069 h 10146"/>
              <a:gd name="connsiteX2" fmla="*/ 0 w 10000"/>
              <a:gd name="connsiteY2" fmla="*/ 9295 h 10146"/>
              <a:gd name="connsiteX3" fmla="*/ 4577 w 10000"/>
              <a:gd name="connsiteY3" fmla="*/ 9564 h 10146"/>
              <a:gd name="connsiteX4" fmla="*/ 10000 w 10000"/>
              <a:gd name="connsiteY4" fmla="*/ 3431 h 10146"/>
              <a:gd name="connsiteX5" fmla="*/ 10000 w 10000"/>
              <a:gd name="connsiteY5" fmla="*/ 1039 h 10146"/>
              <a:gd name="connsiteX0" fmla="*/ 9999 w 10000"/>
              <a:gd name="connsiteY0" fmla="*/ 0 h 10146"/>
              <a:gd name="connsiteX1" fmla="*/ 4100 w 10000"/>
              <a:gd name="connsiteY1" fmla="*/ 8113 h 10146"/>
              <a:gd name="connsiteX2" fmla="*/ 0 w 10000"/>
              <a:gd name="connsiteY2" fmla="*/ 9295 h 10146"/>
              <a:gd name="connsiteX3" fmla="*/ 4577 w 10000"/>
              <a:gd name="connsiteY3" fmla="*/ 9564 h 10146"/>
              <a:gd name="connsiteX4" fmla="*/ 10000 w 10000"/>
              <a:gd name="connsiteY4" fmla="*/ 3431 h 10146"/>
              <a:gd name="connsiteX5" fmla="*/ 10000 w 10000"/>
              <a:gd name="connsiteY5" fmla="*/ 1039 h 10146"/>
              <a:gd name="connsiteX0" fmla="*/ 9999 w 10000"/>
              <a:gd name="connsiteY0" fmla="*/ 0 h 10146"/>
              <a:gd name="connsiteX1" fmla="*/ 4100 w 10000"/>
              <a:gd name="connsiteY1" fmla="*/ 8113 h 10146"/>
              <a:gd name="connsiteX2" fmla="*/ 0 w 10000"/>
              <a:gd name="connsiteY2" fmla="*/ 9295 h 10146"/>
              <a:gd name="connsiteX3" fmla="*/ 4577 w 10000"/>
              <a:gd name="connsiteY3" fmla="*/ 9564 h 10146"/>
              <a:gd name="connsiteX4" fmla="*/ 10000 w 10000"/>
              <a:gd name="connsiteY4" fmla="*/ 3431 h 10146"/>
              <a:gd name="connsiteX5" fmla="*/ 10000 w 10000"/>
              <a:gd name="connsiteY5" fmla="*/ 1039 h 10146"/>
              <a:gd name="connsiteX0" fmla="*/ 9966 w 9967"/>
              <a:gd name="connsiteY0" fmla="*/ 0 h 10368"/>
              <a:gd name="connsiteX1" fmla="*/ 4067 w 9967"/>
              <a:gd name="connsiteY1" fmla="*/ 8113 h 10368"/>
              <a:gd name="connsiteX2" fmla="*/ 0 w 9967"/>
              <a:gd name="connsiteY2" fmla="*/ 9295 h 10368"/>
              <a:gd name="connsiteX3" fmla="*/ 4544 w 9967"/>
              <a:gd name="connsiteY3" fmla="*/ 9564 h 10368"/>
              <a:gd name="connsiteX4" fmla="*/ 9967 w 9967"/>
              <a:gd name="connsiteY4" fmla="*/ 3431 h 10368"/>
              <a:gd name="connsiteX5" fmla="*/ 9967 w 9967"/>
              <a:gd name="connsiteY5" fmla="*/ 1039 h 10368"/>
              <a:gd name="connsiteX0" fmla="*/ 9999 w 10000"/>
              <a:gd name="connsiteY0" fmla="*/ 0 h 9886"/>
              <a:gd name="connsiteX1" fmla="*/ 4080 w 10000"/>
              <a:gd name="connsiteY1" fmla="*/ 7825 h 9886"/>
              <a:gd name="connsiteX2" fmla="*/ 0 w 10000"/>
              <a:gd name="connsiteY2" fmla="*/ 8965 h 9886"/>
              <a:gd name="connsiteX3" fmla="*/ 4559 w 10000"/>
              <a:gd name="connsiteY3" fmla="*/ 9225 h 9886"/>
              <a:gd name="connsiteX4" fmla="*/ 10000 w 10000"/>
              <a:gd name="connsiteY4" fmla="*/ 3309 h 9886"/>
              <a:gd name="connsiteX5" fmla="*/ 10000 w 10000"/>
              <a:gd name="connsiteY5" fmla="*/ 1002 h 9886"/>
              <a:gd name="connsiteX0" fmla="*/ 9999 w 10000"/>
              <a:gd name="connsiteY0" fmla="*/ 0 h 9950"/>
              <a:gd name="connsiteX1" fmla="*/ 4080 w 10000"/>
              <a:gd name="connsiteY1" fmla="*/ 7915 h 9950"/>
              <a:gd name="connsiteX2" fmla="*/ 0 w 10000"/>
              <a:gd name="connsiteY2" fmla="*/ 9068 h 9950"/>
              <a:gd name="connsiteX3" fmla="*/ 4559 w 10000"/>
              <a:gd name="connsiteY3" fmla="*/ 9331 h 9950"/>
              <a:gd name="connsiteX4" fmla="*/ 10000 w 10000"/>
              <a:gd name="connsiteY4" fmla="*/ 3347 h 9950"/>
              <a:gd name="connsiteX5" fmla="*/ 10000 w 10000"/>
              <a:gd name="connsiteY5" fmla="*/ 1014 h 9950"/>
              <a:gd name="connsiteX0" fmla="*/ 10004 w 10005"/>
              <a:gd name="connsiteY0" fmla="*/ 0 h 10035"/>
              <a:gd name="connsiteX1" fmla="*/ 4085 w 10005"/>
              <a:gd name="connsiteY1" fmla="*/ 7955 h 10035"/>
              <a:gd name="connsiteX2" fmla="*/ 0 w 10005"/>
              <a:gd name="connsiteY2" fmla="*/ 9185 h 10035"/>
              <a:gd name="connsiteX3" fmla="*/ 4564 w 10005"/>
              <a:gd name="connsiteY3" fmla="*/ 9378 h 10035"/>
              <a:gd name="connsiteX4" fmla="*/ 10005 w 10005"/>
              <a:gd name="connsiteY4" fmla="*/ 3364 h 10035"/>
              <a:gd name="connsiteX5" fmla="*/ 10005 w 10005"/>
              <a:gd name="connsiteY5" fmla="*/ 1019 h 10035"/>
              <a:gd name="connsiteX0" fmla="*/ 10004 w 10005"/>
              <a:gd name="connsiteY0" fmla="*/ 0 h 10035"/>
              <a:gd name="connsiteX1" fmla="*/ 4085 w 10005"/>
              <a:gd name="connsiteY1" fmla="*/ 7955 h 10035"/>
              <a:gd name="connsiteX2" fmla="*/ 0 w 10005"/>
              <a:gd name="connsiteY2" fmla="*/ 9185 h 10035"/>
              <a:gd name="connsiteX3" fmla="*/ 4564 w 10005"/>
              <a:gd name="connsiteY3" fmla="*/ 9378 h 10035"/>
              <a:gd name="connsiteX4" fmla="*/ 10005 w 10005"/>
              <a:gd name="connsiteY4" fmla="*/ 3364 h 10035"/>
              <a:gd name="connsiteX5" fmla="*/ 10005 w 10005"/>
              <a:gd name="connsiteY5" fmla="*/ 1019 h 10035"/>
              <a:gd name="connsiteX0" fmla="*/ 10004 w 10005"/>
              <a:gd name="connsiteY0" fmla="*/ 0 h 9943"/>
              <a:gd name="connsiteX1" fmla="*/ 4085 w 10005"/>
              <a:gd name="connsiteY1" fmla="*/ 7955 h 9943"/>
              <a:gd name="connsiteX2" fmla="*/ 0 w 10005"/>
              <a:gd name="connsiteY2" fmla="*/ 9185 h 9943"/>
              <a:gd name="connsiteX3" fmla="*/ 4564 w 10005"/>
              <a:gd name="connsiteY3" fmla="*/ 9378 h 9943"/>
              <a:gd name="connsiteX4" fmla="*/ 10005 w 10005"/>
              <a:gd name="connsiteY4" fmla="*/ 3364 h 9943"/>
              <a:gd name="connsiteX5" fmla="*/ 10005 w 10005"/>
              <a:gd name="connsiteY5" fmla="*/ 1019 h 9943"/>
              <a:gd name="connsiteX0" fmla="*/ 9999 w 10000"/>
              <a:gd name="connsiteY0" fmla="*/ 0 h 10038"/>
              <a:gd name="connsiteX1" fmla="*/ 4083 w 10000"/>
              <a:gd name="connsiteY1" fmla="*/ 8001 h 10038"/>
              <a:gd name="connsiteX2" fmla="*/ 0 w 10000"/>
              <a:gd name="connsiteY2" fmla="*/ 9238 h 10038"/>
              <a:gd name="connsiteX3" fmla="*/ 4562 w 10000"/>
              <a:gd name="connsiteY3" fmla="*/ 9432 h 10038"/>
              <a:gd name="connsiteX4" fmla="*/ 10000 w 10000"/>
              <a:gd name="connsiteY4" fmla="*/ 3383 h 10038"/>
              <a:gd name="connsiteX5" fmla="*/ 10000 w 10000"/>
              <a:gd name="connsiteY5" fmla="*/ 1025 h 10038"/>
              <a:gd name="connsiteX0" fmla="*/ 9988 w 9989"/>
              <a:gd name="connsiteY0" fmla="*/ 0 h 10027"/>
              <a:gd name="connsiteX1" fmla="*/ 4072 w 9989"/>
              <a:gd name="connsiteY1" fmla="*/ 8001 h 10027"/>
              <a:gd name="connsiteX2" fmla="*/ 0 w 9989"/>
              <a:gd name="connsiteY2" fmla="*/ 9214 h 10027"/>
              <a:gd name="connsiteX3" fmla="*/ 4551 w 9989"/>
              <a:gd name="connsiteY3" fmla="*/ 9432 h 10027"/>
              <a:gd name="connsiteX4" fmla="*/ 9989 w 9989"/>
              <a:gd name="connsiteY4" fmla="*/ 3383 h 10027"/>
              <a:gd name="connsiteX5" fmla="*/ 9989 w 9989"/>
              <a:gd name="connsiteY5" fmla="*/ 1025 h 10027"/>
              <a:gd name="connsiteX0" fmla="*/ 9999 w 10000"/>
              <a:gd name="connsiteY0" fmla="*/ 0 h 9943"/>
              <a:gd name="connsiteX1" fmla="*/ 4076 w 10000"/>
              <a:gd name="connsiteY1" fmla="*/ 7979 h 9943"/>
              <a:gd name="connsiteX2" fmla="*/ 0 w 10000"/>
              <a:gd name="connsiteY2" fmla="*/ 9189 h 9943"/>
              <a:gd name="connsiteX3" fmla="*/ 4556 w 10000"/>
              <a:gd name="connsiteY3" fmla="*/ 9407 h 9943"/>
              <a:gd name="connsiteX4" fmla="*/ 10000 w 10000"/>
              <a:gd name="connsiteY4" fmla="*/ 3374 h 9943"/>
              <a:gd name="connsiteX5" fmla="*/ 10000 w 10000"/>
              <a:gd name="connsiteY5" fmla="*/ 1022 h 9943"/>
              <a:gd name="connsiteX0" fmla="*/ 9999 w 10000"/>
              <a:gd name="connsiteY0" fmla="*/ 0 h 9999"/>
              <a:gd name="connsiteX1" fmla="*/ 4076 w 10000"/>
              <a:gd name="connsiteY1" fmla="*/ 8025 h 9999"/>
              <a:gd name="connsiteX2" fmla="*/ 0 w 10000"/>
              <a:gd name="connsiteY2" fmla="*/ 9242 h 9999"/>
              <a:gd name="connsiteX3" fmla="*/ 4556 w 10000"/>
              <a:gd name="connsiteY3" fmla="*/ 9461 h 9999"/>
              <a:gd name="connsiteX4" fmla="*/ 10000 w 10000"/>
              <a:gd name="connsiteY4" fmla="*/ 3393 h 9999"/>
              <a:gd name="connsiteX5" fmla="*/ 10000 w 10000"/>
              <a:gd name="connsiteY5" fmla="*/ 1028 h 9999"/>
              <a:gd name="connsiteX0" fmla="*/ 9999 w 10000"/>
              <a:gd name="connsiteY0" fmla="*/ 0 h 9980"/>
              <a:gd name="connsiteX1" fmla="*/ 4076 w 10000"/>
              <a:gd name="connsiteY1" fmla="*/ 8026 h 9980"/>
              <a:gd name="connsiteX2" fmla="*/ 0 w 10000"/>
              <a:gd name="connsiteY2" fmla="*/ 9243 h 9980"/>
              <a:gd name="connsiteX3" fmla="*/ 4556 w 10000"/>
              <a:gd name="connsiteY3" fmla="*/ 9462 h 9980"/>
              <a:gd name="connsiteX4" fmla="*/ 10000 w 10000"/>
              <a:gd name="connsiteY4" fmla="*/ 3393 h 9980"/>
              <a:gd name="connsiteX5" fmla="*/ 10000 w 10000"/>
              <a:gd name="connsiteY5" fmla="*/ 1028 h 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9980">
                <a:moveTo>
                  <a:pt x="9999" y="0"/>
                </a:moveTo>
                <a:cubicBezTo>
                  <a:pt x="7778" y="4362"/>
                  <a:pt x="5272" y="7466"/>
                  <a:pt x="4076" y="8026"/>
                </a:cubicBezTo>
                <a:cubicBezTo>
                  <a:pt x="3199" y="8817"/>
                  <a:pt x="742" y="9290"/>
                  <a:pt x="0" y="9243"/>
                </a:cubicBezTo>
                <a:cubicBezTo>
                  <a:pt x="769" y="9849"/>
                  <a:pt x="2889" y="10436"/>
                  <a:pt x="4556" y="9462"/>
                </a:cubicBezTo>
                <a:cubicBezTo>
                  <a:pt x="6223" y="8486"/>
                  <a:pt x="7827" y="7093"/>
                  <a:pt x="10000" y="3393"/>
                </a:cubicBezTo>
                <a:cubicBezTo>
                  <a:pt x="9998" y="1688"/>
                  <a:pt x="10002" y="2733"/>
                  <a:pt x="10000" y="1028"/>
                </a:cubicBezTo>
              </a:path>
            </a:pathLst>
          </a:custGeom>
          <a:solidFill>
            <a:srgbClr val="64A70B"/>
          </a:solidFill>
          <a:ln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endParaRPr lang="sv-SE"/>
          </a:p>
        </p:txBody>
      </p:sp>
      <p:sp>
        <p:nvSpPr>
          <p:cNvPr id="9" name="Platshållare för rubrik 1">
            <a:extLst>
              <a:ext uri="{FF2B5EF4-FFF2-40B4-BE49-F238E27FC236}">
                <a16:creationId xmlns:a16="http://schemas.microsoft.com/office/drawing/2014/main" id="{9232097B-8EF6-4AD6-A691-E9C516B050B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63400" y="4509108"/>
            <a:ext cx="10465200" cy="158704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 sz="1800"/>
            </a:lvl1pPr>
          </a:lstStyle>
          <a:p>
            <a:r>
              <a:rPr lang="sv-SE" dirty="0"/>
              <a:t>Skriv in </a:t>
            </a:r>
            <a:r>
              <a:rPr lang="sv-SE" dirty="0" err="1"/>
              <a:t>ev</a:t>
            </a:r>
            <a:r>
              <a:rPr lang="sv-SE" dirty="0"/>
              <a:t> hänvisningar för mer information </a:t>
            </a:r>
            <a:br>
              <a:rPr lang="sv-SE" dirty="0"/>
            </a:br>
            <a:r>
              <a:rPr lang="sv-SE" dirty="0"/>
              <a:t>eller tacka för uppmärksamheten av ditt föredrag</a:t>
            </a:r>
            <a:br>
              <a:rPr lang="sv-SE" dirty="0"/>
            </a:br>
            <a:br>
              <a:rPr lang="sv-SE" dirty="0"/>
            </a:br>
            <a:r>
              <a:rPr lang="sv-SE" dirty="0"/>
              <a:t>regionjh.se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A188DB-F3A5-4F2D-B668-8DA38A9AE00B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548" y="322801"/>
            <a:ext cx="2788374" cy="106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79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>
                <a:solidFill>
                  <a:srgbClr val="FFFFFF"/>
                </a:solidFill>
              </a:rPr>
              <a:pPr algn="ctr"/>
              <a:t>2020-02-13</a:t>
            </a:fld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>
                <a:solidFill>
                  <a:srgbClr val="FFFFFF"/>
                </a:solidFill>
              </a:rPr>
              <a:pPr/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4" r:id="rId2"/>
    <p:sldLayoutId id="2147483738" r:id="rId3"/>
    <p:sldLayoutId id="2147483737" r:id="rId4"/>
    <p:sldLayoutId id="2147483850" r:id="rId5"/>
    <p:sldLayoutId id="2147483774" r:id="rId6"/>
    <p:sldLayoutId id="2147483778" r:id="rId7"/>
    <p:sldLayoutId id="2147483846" r:id="rId8"/>
    <p:sldLayoutId id="2147483776" r:id="rId9"/>
    <p:sldLayoutId id="214748375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7E8990-AC5D-420D-A4E6-B73E97FA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Prioriterade områden SVOM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E0118F9-0232-4DA5-8EC9-B22B1D5009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54DF85D-31ED-49D3-8C93-CA610C8D6B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FEE351E-669F-4645-A5E2-E70C6C33D5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142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5A336B-BA67-451E-8953-D7421A0F4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730" y="348939"/>
            <a:ext cx="10465200" cy="648000"/>
          </a:xfrm>
        </p:spPr>
        <p:txBody>
          <a:bodyPr/>
          <a:lstStyle/>
          <a:p>
            <a:pPr algn="ctr"/>
            <a:r>
              <a:rPr lang="sv-SE" sz="2800" dirty="0"/>
              <a:t>Prioriterade områdena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A6492B-9262-414B-93A3-D8B764A3F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86" y="996939"/>
            <a:ext cx="10465200" cy="5512122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GOD OCH NÄRA VÅRD</a:t>
            </a:r>
          </a:p>
          <a:p>
            <a:pPr lvl="1"/>
            <a:r>
              <a:rPr lang="sv-SE" sz="1900" dirty="0"/>
              <a:t>Aktuellt i hela landet, paradigmskifte</a:t>
            </a:r>
          </a:p>
          <a:p>
            <a:pPr lvl="1"/>
            <a:r>
              <a:rPr lang="sv-SE" sz="1900" dirty="0"/>
              <a:t>Viktigaste området, behöver konkretiseras</a:t>
            </a:r>
          </a:p>
          <a:p>
            <a:pPr lvl="1"/>
            <a:r>
              <a:rPr lang="sv-SE" sz="1900" dirty="0"/>
              <a:t>Alla verksamheter berörs</a:t>
            </a:r>
          </a:p>
          <a:p>
            <a:pPr lvl="1"/>
            <a:r>
              <a:rPr lang="sv-SE" sz="1900" dirty="0"/>
              <a:t>Vad kan patienterna /vårdbehövande förvänta sig</a:t>
            </a:r>
          </a:p>
          <a:p>
            <a:pPr lvl="1"/>
            <a:r>
              <a:rPr lang="sv-SE" sz="1900" dirty="0"/>
              <a:t>Uppföljning</a:t>
            </a:r>
          </a:p>
          <a:p>
            <a:endParaRPr lang="sv-SE" sz="2000" dirty="0"/>
          </a:p>
          <a:p>
            <a:r>
              <a:rPr lang="sv-SE" dirty="0"/>
              <a:t>VÄLFÄRDSTEKNOLOGI</a:t>
            </a:r>
          </a:p>
          <a:p>
            <a:pPr lvl="1"/>
            <a:r>
              <a:rPr lang="sv-SE" dirty="0"/>
              <a:t>Utvecklingsområde både för kommuner och region</a:t>
            </a:r>
          </a:p>
          <a:p>
            <a:pPr lvl="1"/>
            <a:r>
              <a:rPr lang="sv-SE" dirty="0"/>
              <a:t>Redskap och hjälpmedel för personal och patienter /vårdbehövande</a:t>
            </a:r>
          </a:p>
          <a:p>
            <a:pPr lvl="1"/>
            <a:r>
              <a:rPr lang="sv-SE" dirty="0"/>
              <a:t>Sprida erfarenheter för utveckling och lärande</a:t>
            </a:r>
          </a:p>
          <a:p>
            <a:pPr lvl="1"/>
            <a:endParaRPr lang="sv-SE" dirty="0"/>
          </a:p>
          <a:p>
            <a:r>
              <a:rPr lang="sv-SE" dirty="0"/>
              <a:t>PSYKISK HÄLSA</a:t>
            </a:r>
          </a:p>
          <a:p>
            <a:pPr lvl="1"/>
            <a:r>
              <a:rPr lang="sv-SE" dirty="0"/>
              <a:t>Angeläget område för hela landet, psykiska ohälsan är utbredd i alla åldrar</a:t>
            </a:r>
          </a:p>
          <a:p>
            <a:pPr lvl="1"/>
            <a:r>
              <a:rPr lang="sv-SE" dirty="0"/>
              <a:t>SVOM kan ha viktig samverkansroll</a:t>
            </a:r>
          </a:p>
          <a:p>
            <a:pPr lvl="1"/>
            <a:r>
              <a:rPr lang="sv-SE" dirty="0"/>
              <a:t>Årliga överenskommelser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8893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E2BDEC-A87A-4662-A34B-DD4328CC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949" y="309183"/>
            <a:ext cx="10983233" cy="552208"/>
          </a:xfrm>
        </p:spPr>
        <p:txBody>
          <a:bodyPr/>
          <a:lstStyle/>
          <a:p>
            <a:pPr algn="ctr"/>
            <a:r>
              <a:rPr lang="sv-SE" sz="2800" b="1" dirty="0"/>
              <a:t>Näraliggande områdens position i förhållande till de prioriterade enligt SVOM </a:t>
            </a:r>
            <a:br>
              <a:rPr lang="sv-SE" sz="1600" dirty="0"/>
            </a:br>
            <a:endParaRPr lang="sv-SE" sz="1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7C83A9-A480-401D-8B2C-995ED060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99" y="861391"/>
            <a:ext cx="10465200" cy="503582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dirty="0"/>
              <a:t> </a:t>
            </a:r>
          </a:p>
          <a:p>
            <a:r>
              <a:rPr lang="sv-SE" sz="3200" u="sng" dirty="0"/>
              <a:t>Samverkan</a:t>
            </a:r>
            <a:r>
              <a:rPr lang="sv-SE" sz="3200" dirty="0"/>
              <a:t>: </a:t>
            </a:r>
          </a:p>
          <a:p>
            <a:pPr lvl="1"/>
            <a:r>
              <a:rPr lang="sv-SE" sz="2600" dirty="0"/>
              <a:t>Ingår i alla de prioriterade områdena, ett arbetssätt</a:t>
            </a:r>
          </a:p>
          <a:p>
            <a:r>
              <a:rPr lang="sv-SE" dirty="0"/>
              <a:t> </a:t>
            </a:r>
          </a:p>
          <a:p>
            <a:r>
              <a:rPr lang="sv-SE" sz="3200" u="sng" dirty="0"/>
              <a:t>Kompetensförsörjning</a:t>
            </a:r>
            <a:r>
              <a:rPr lang="sv-SE" sz="3200" dirty="0"/>
              <a:t>:</a:t>
            </a:r>
          </a:p>
          <a:p>
            <a:pPr lvl="1"/>
            <a:r>
              <a:rPr lang="sv-SE" sz="2600" dirty="0"/>
              <a:t>kompetensförsörjning är mycket viktigt, men att SVOM inte äger frågan. </a:t>
            </a:r>
          </a:p>
          <a:p>
            <a:pPr lvl="1"/>
            <a:r>
              <a:rPr lang="sv-SE" sz="2600" dirty="0"/>
              <a:t>SVOM bidra i arbetet i delar där SVOM har kompetens</a:t>
            </a:r>
          </a:p>
          <a:p>
            <a:r>
              <a:rPr lang="sv-SE" dirty="0"/>
              <a:t> </a:t>
            </a:r>
          </a:p>
          <a:p>
            <a:r>
              <a:rPr lang="sv-SE" sz="3200" u="sng" dirty="0"/>
              <a:t>Kunskapsstyrning</a:t>
            </a:r>
            <a:r>
              <a:rPr lang="sv-SE" sz="3200" dirty="0"/>
              <a:t>:</a:t>
            </a:r>
          </a:p>
          <a:p>
            <a:pPr lvl="1"/>
            <a:r>
              <a:rPr lang="sv-SE" sz="2600" dirty="0"/>
              <a:t>Kunskapsstyrning blir en del av utveckling för god och nära vård. </a:t>
            </a:r>
          </a:p>
          <a:p>
            <a:pPr lvl="1"/>
            <a:r>
              <a:rPr lang="sv-SE" sz="2600" dirty="0"/>
              <a:t>SVOM ska vara delaktiga</a:t>
            </a:r>
          </a:p>
          <a:p>
            <a:pPr marL="252000" lvl="1" indent="0">
              <a:buNone/>
            </a:pPr>
            <a:r>
              <a:rPr lang="sv-SE" dirty="0"/>
              <a:t> </a:t>
            </a:r>
          </a:p>
          <a:p>
            <a:r>
              <a:rPr lang="sv-SE" sz="3200" u="sng" dirty="0"/>
              <a:t>Våld i nära relationer</a:t>
            </a:r>
            <a:r>
              <a:rPr lang="sv-SE" sz="3200" dirty="0"/>
              <a:t>: </a:t>
            </a:r>
          </a:p>
          <a:p>
            <a:pPr lvl="1"/>
            <a:r>
              <a:rPr lang="sv-SE" sz="2900" dirty="0"/>
              <a:t>Att förebygga våld i nära relationer är en bred fråga och uppgift, som sedan tidigare är organiserad genom länssamverkan. SVOM ska förhålla sig till det arbetet och i de delar som är möjliga bidra till arbetet att förebygga våld i nära relationer.</a:t>
            </a:r>
            <a:r>
              <a:rPr lang="sv-SE" b="1" dirty="0"/>
              <a:t> </a:t>
            </a:r>
            <a:r>
              <a:rPr lang="sv-SE" dirty="0"/>
              <a:t>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074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3E96AB-4A02-41BB-BB62-1E451130F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780008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Jämtland Härjedalen - grundmall 1">
  <a:themeElements>
    <a:clrScheme name="1 - Region Jämtland Härjedalen">
      <a:dk1>
        <a:srgbClr val="000000"/>
      </a:dk1>
      <a:lt1>
        <a:srgbClr val="FFFFFF"/>
      </a:lt1>
      <a:dk2>
        <a:srgbClr val="ACA39A"/>
      </a:dk2>
      <a:lt2>
        <a:srgbClr val="FFFFFF"/>
      </a:lt2>
      <a:accent1>
        <a:srgbClr val="97D700"/>
      </a:accent1>
      <a:accent2>
        <a:srgbClr val="D539B5"/>
      </a:accent2>
      <a:accent3>
        <a:srgbClr val="00AEC7"/>
      </a:accent3>
      <a:accent4>
        <a:srgbClr val="84329B"/>
      </a:accent4>
      <a:accent5>
        <a:srgbClr val="64A70B"/>
      </a:accent5>
      <a:accent6>
        <a:srgbClr val="ACA39A"/>
      </a:accent6>
      <a:hlink>
        <a:srgbClr val="000000"/>
      </a:hlink>
      <a:folHlink>
        <a:srgbClr val="796E65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 med försättssidor och avslutande sidor.potx  -  Skrivskyddad" id="{FA5277D4-B13C-4BB8-8ABE-F0517EB70C50}" vid="{4CD36C51-8CCD-4626-915D-82319C6D4F2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 med försättssidor och avslutande sidor</Template>
  <TotalTime>55</TotalTime>
  <Words>193</Words>
  <Application>Microsoft Office PowerPoint</Application>
  <PresentationFormat>Bredbild</PresentationFormat>
  <Paragraphs>34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Wingdings</vt:lpstr>
      <vt:lpstr>Region Jämtland Härjedalen - grundmall 1</vt:lpstr>
      <vt:lpstr>Prioriterade områden SVOM</vt:lpstr>
      <vt:lpstr>Prioriterade områdena </vt:lpstr>
      <vt:lpstr>Näraliggande områdens position i förhållande till de prioriterade enligt SVOM 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Peter Lindberg</dc:creator>
  <cp:lastModifiedBy>Kerstin Lejonklou</cp:lastModifiedBy>
  <cp:revision>8</cp:revision>
  <dcterms:created xsi:type="dcterms:W3CDTF">2018-05-29T11:30:13Z</dcterms:created>
  <dcterms:modified xsi:type="dcterms:W3CDTF">2020-02-13T19:38:09Z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0b0de0-301b-43bc-be01-b232acb4eea4_Enabled">
    <vt:lpwstr>True</vt:lpwstr>
  </property>
  <property fmtid="{D5CDD505-2E9C-101B-9397-08002B2CF9AE}" pid="3" name="MSIP_Label_3b0b0de0-301b-43bc-be01-b232acb4eea4_SiteId">
    <vt:lpwstr>d3b4cf3a-ca77-4a02-aefa-f4398591468f</vt:lpwstr>
  </property>
  <property fmtid="{D5CDD505-2E9C-101B-9397-08002B2CF9AE}" pid="4" name="MSIP_Label_3b0b0de0-301b-43bc-be01-b232acb4eea4_Owner">
    <vt:lpwstr>anna.k.lejonklou@regionjh.se</vt:lpwstr>
  </property>
  <property fmtid="{D5CDD505-2E9C-101B-9397-08002B2CF9AE}" pid="5" name="MSIP_Label_3b0b0de0-301b-43bc-be01-b232acb4eea4_SetDate">
    <vt:lpwstr>2020-02-13T19:19:28.6294424Z</vt:lpwstr>
  </property>
  <property fmtid="{D5CDD505-2E9C-101B-9397-08002B2CF9AE}" pid="6" name="MSIP_Label_3b0b0de0-301b-43bc-be01-b232acb4eea4_Name">
    <vt:lpwstr>Intern</vt:lpwstr>
  </property>
  <property fmtid="{D5CDD505-2E9C-101B-9397-08002B2CF9AE}" pid="7" name="MSIP_Label_3b0b0de0-301b-43bc-be01-b232acb4eea4_Application">
    <vt:lpwstr>Microsoft Azure Information Protection</vt:lpwstr>
  </property>
  <property fmtid="{D5CDD505-2E9C-101B-9397-08002B2CF9AE}" pid="8" name="MSIP_Label_3b0b0de0-301b-43bc-be01-b232acb4eea4_ActionId">
    <vt:lpwstr>0d17d42f-a4fa-4e97-8339-0fd22ef99899</vt:lpwstr>
  </property>
  <property fmtid="{D5CDD505-2E9C-101B-9397-08002B2CF9AE}" pid="9" name="MSIP_Label_3b0b0de0-301b-43bc-be01-b232acb4eea4_Extended_MSFT_Method">
    <vt:lpwstr>Automatic</vt:lpwstr>
  </property>
  <property fmtid="{D5CDD505-2E9C-101B-9397-08002B2CF9AE}" pid="10" name="Sensitivity">
    <vt:lpwstr>Intern</vt:lpwstr>
  </property>
</Properties>
</file>