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1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CE0BF-DD7E-4A63-A3EB-9FAAC946275D}" type="datetimeFigureOut">
              <a:rPr lang="sv-SE" smtClean="0"/>
              <a:t>2017-05-02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8ECC3-0B90-4C2B-9105-0ABB898D3E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773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5400" dirty="0" err="1" smtClean="0"/>
              <a:t>Storsjögläntan</a:t>
            </a:r>
            <a:endParaRPr lang="sv-SE" sz="5400" dirty="0"/>
          </a:p>
        </p:txBody>
      </p:sp>
      <p:pic>
        <p:nvPicPr>
          <p:cNvPr id="5" name="Platshållare för innehåll 3" descr="Jamtland_t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5544" y="2419350"/>
            <a:ext cx="4762500" cy="2552700"/>
          </a:xfrm>
        </p:spPr>
      </p:pic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Region Jämtland Härjedalen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Tredje största regionen i Sverige, ca 12% av Sveriges yta.</a:t>
            </a:r>
          </a:p>
          <a:p>
            <a:endParaRPr lang="sv-SE" dirty="0"/>
          </a:p>
        </p:txBody>
      </p:sp>
      <p:pic>
        <p:nvPicPr>
          <p:cNvPr id="5" name="Platshållare för innehåll 5" descr="chart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96644" y="2019299"/>
            <a:ext cx="2618972" cy="4115527"/>
          </a:xfrm>
        </p:spPr>
      </p:pic>
    </p:spTree>
    <p:extLst>
      <p:ext uri="{BB962C8B-B14F-4D97-AF65-F5344CB8AC3E}">
        <p14:creationId xmlns:p14="http://schemas.microsoft.com/office/powerpoint/2010/main" val="171655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jobbar här?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4083781" cy="38322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7+2 sjuksköterskor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1 ½ läkare, delas av 4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1 sekreterare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1/2</a:t>
            </a:r>
            <a:r>
              <a:rPr lang="sv-SE" dirty="0" smtClean="0"/>
              <a:t> </a:t>
            </a:r>
            <a:r>
              <a:rPr lang="sv-SE" dirty="0"/>
              <a:t>kurator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¼ sjukgymnast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Kontor på plan 14 på sjukhuset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sv-SE" dirty="0"/>
          </a:p>
        </p:txBody>
      </p:sp>
      <p:pic>
        <p:nvPicPr>
          <p:cNvPr id="5" name="Platshållare för bild 7" descr="laekare-t11775.jpg"/>
          <p:cNvPicPr>
            <a:picLocks noChangeAspect="1"/>
          </p:cNvPicPr>
          <p:nvPr/>
        </p:nvPicPr>
        <p:blipFill>
          <a:blip r:embed="rId2" cstate="print"/>
          <a:srcRect t="5922" b="5922"/>
          <a:stretch>
            <a:fillRect/>
          </a:stretch>
        </p:blipFill>
        <p:spPr>
          <a:xfrm>
            <a:off x="7006586" y="1044000"/>
            <a:ext cx="36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7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Statistik 2016			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186 avled eller skrevs ut levande (10 </a:t>
            </a:r>
            <a:r>
              <a:rPr lang="sv-SE" dirty="0" err="1" smtClean="0"/>
              <a:t>st</a:t>
            </a:r>
            <a:r>
              <a:rPr lang="sv-SE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Medianåldern 72 år (spridning 8-96 år)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Mediantiden 47 dagar (spridning 1-1355 dagar)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70 % tillhörde kirurgen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91 % av tiden spenderades i det egna hemmet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75 % dog hemma 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För Storsjögläntans verksamhet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804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patienter?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v-SE" dirty="0" smtClean="0"/>
              <a:t>Obotligt sjuk </a:t>
            </a:r>
            <a:r>
              <a:rPr lang="sv-SE" dirty="0"/>
              <a:t>med symtom</a:t>
            </a:r>
          </a:p>
          <a:p>
            <a:pPr>
              <a:buFont typeface="Wingdings" pitchFamily="2" charset="2"/>
              <a:buChar char="ü"/>
            </a:pPr>
            <a:r>
              <a:rPr lang="sv-SE" dirty="0" smtClean="0"/>
              <a:t>Informerade </a:t>
            </a:r>
            <a:r>
              <a:rPr lang="sv-SE" dirty="0" err="1" smtClean="0"/>
              <a:t>sk</a:t>
            </a:r>
            <a:r>
              <a:rPr lang="sv-SE" dirty="0" smtClean="0"/>
              <a:t> brytpunktsamtal</a:t>
            </a:r>
            <a:endParaRPr lang="sv-SE" dirty="0"/>
          </a:p>
          <a:p>
            <a:pPr>
              <a:buFont typeface="Wingdings" pitchFamily="2" charset="2"/>
              <a:buChar char="ü"/>
            </a:pPr>
            <a:r>
              <a:rPr lang="sv-SE" dirty="0"/>
              <a:t>Vill vara </a:t>
            </a:r>
            <a:r>
              <a:rPr lang="sv-SE" dirty="0" smtClean="0"/>
              <a:t>hemma, vilket även är genomförbart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Vad krävs för att bli ansluten?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563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jobbar vi?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Remiss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Gratis</a:t>
            </a: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Anslutning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Samarbete med kommunens </a:t>
            </a:r>
            <a:r>
              <a:rPr lang="sv-SE" dirty="0" err="1"/>
              <a:t>dsk</a:t>
            </a: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Hemtjänsten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Sjukhusets förlängda arm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Lätt att få kontakt med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Preventivt arbetssätt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09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 sjukhuset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v-SE" dirty="0" smtClean="0"/>
              <a:t>Direkt till avdelning om möjligt</a:t>
            </a:r>
          </a:p>
          <a:p>
            <a:pPr>
              <a:buFont typeface="Wingdings" pitchFamily="2" charset="2"/>
              <a:buChar char="ü"/>
            </a:pPr>
            <a:r>
              <a:rPr lang="sv-SE" dirty="0" smtClean="0"/>
              <a:t>Pärmen</a:t>
            </a:r>
          </a:p>
          <a:p>
            <a:pPr>
              <a:buFont typeface="Wingdings" pitchFamily="2" charset="2"/>
              <a:buChar char="ü"/>
            </a:pPr>
            <a:r>
              <a:rPr lang="sv-SE" dirty="0" smtClean="0"/>
              <a:t>Behandlingsstrategi</a:t>
            </a:r>
          </a:p>
          <a:p>
            <a:pPr>
              <a:buFont typeface="Wingdings" pitchFamily="2" charset="2"/>
              <a:buChar char="ü"/>
            </a:pPr>
            <a:r>
              <a:rPr lang="sv-SE" dirty="0"/>
              <a:t>M</a:t>
            </a:r>
            <a:r>
              <a:rPr lang="sv-SE" dirty="0" smtClean="0"/>
              <a:t>edicinskt ansvar har avdelningen</a:t>
            </a:r>
          </a:p>
          <a:p>
            <a:pPr>
              <a:buFont typeface="Wingdings" pitchFamily="2" charset="2"/>
              <a:buChar char="ü"/>
            </a:pPr>
            <a:r>
              <a:rPr lang="sv-SE" dirty="0" smtClean="0"/>
              <a:t>Smärtlindring</a:t>
            </a:r>
            <a:endParaRPr lang="sv-SE" dirty="0"/>
          </a:p>
          <a:p>
            <a:pPr>
              <a:buFont typeface="Wingdings" pitchFamily="2" charset="2"/>
              <a:buChar char="ü"/>
            </a:pPr>
            <a:r>
              <a:rPr lang="sv-SE" dirty="0" err="1" smtClean="0"/>
              <a:t>Meddix</a:t>
            </a:r>
            <a:endParaRPr lang="sv-SE" dirty="0"/>
          </a:p>
          <a:p>
            <a:pPr>
              <a:buFont typeface="Wingdings" pitchFamily="2" charset="2"/>
              <a:buChar char="ü"/>
            </a:pPr>
            <a:r>
              <a:rPr lang="sv-SE" dirty="0" smtClean="0"/>
              <a:t>Noggrann hemplanering med framförhållning! Ex Vårdplanering, blodprover, recept, hjälpmedel</a:t>
            </a:r>
            <a:endParaRPr lang="sv-SE" dirty="0"/>
          </a:p>
          <a:p>
            <a:pPr>
              <a:buFont typeface="Wingdings" pitchFamily="2" charset="2"/>
              <a:buChar char="ü"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01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pic>
        <p:nvPicPr>
          <p:cNvPr id="7" name="Platshållare för innehåll 6" descr="Ordination till sjuksköterska för särskild behandling2.0.pdf - Adobe Reader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32417" r="899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0014" y="-139049"/>
            <a:ext cx="13270438" cy="7071693"/>
          </a:xfrm>
        </p:spPr>
      </p:pic>
    </p:spTree>
    <p:extLst>
      <p:ext uri="{BB962C8B-B14F-4D97-AF65-F5344CB8AC3E}">
        <p14:creationId xmlns:p14="http://schemas.microsoft.com/office/powerpoint/2010/main" val="21985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</TotalTime>
  <Words>165</Words>
  <Application>Microsoft Office PowerPoint</Application>
  <PresentationFormat>Bredbild</PresentationFormat>
  <Paragraphs>43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Verdana</vt:lpstr>
      <vt:lpstr>Wingdings</vt:lpstr>
      <vt:lpstr>RJH</vt:lpstr>
      <vt:lpstr>Storsjögläntan</vt:lpstr>
      <vt:lpstr>Region Jämtland Härjedalen</vt:lpstr>
      <vt:lpstr>Vilka jobbar här?</vt:lpstr>
      <vt:lpstr>Statistik 2016     </vt:lpstr>
      <vt:lpstr>Vilka patienter?</vt:lpstr>
      <vt:lpstr>Hur jobbar vi?</vt:lpstr>
      <vt:lpstr>På sjukhuset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Storsjögläntan</dc:title>
  <dc:creator>man_user</dc:creator>
  <cp:lastModifiedBy>man_user</cp:lastModifiedBy>
  <cp:revision>8</cp:revision>
  <dcterms:created xsi:type="dcterms:W3CDTF">2017-04-25T10:47:24Z</dcterms:created>
  <dcterms:modified xsi:type="dcterms:W3CDTF">2017-05-02T11:58:53Z</dcterms:modified>
</cp:coreProperties>
</file>