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3" r:id="rId6"/>
    <p:sldId id="264" r:id="rId7"/>
    <p:sldId id="261" r:id="rId8"/>
    <p:sldId id="262" r:id="rId9"/>
  </p:sldIdLst>
  <p:sldSz cx="12192000" cy="6858000"/>
  <p:notesSz cx="6789738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_user" initials="ma" lastIdx="1" clrIdx="0">
    <p:extLst>
      <p:ext uri="{19B8F6BF-5375-455C-9EA6-DF929625EA0E}">
        <p15:presenceInfo xmlns:p15="http://schemas.microsoft.com/office/powerpoint/2012/main" userId="man_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C200"/>
    <a:srgbClr val="16DC37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497" autoAdjust="0"/>
    <p:restoredTop sz="94660" autoAdjust="0"/>
  </p:normalViewPr>
  <p:slideViewPr>
    <p:cSldViewPr snapToGrid="0">
      <p:cViewPr varScale="1">
        <p:scale>
          <a:sx n="63" d="100"/>
          <a:sy n="63" d="100"/>
        </p:scale>
        <p:origin x="90" y="3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2017-05-02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2017-05-02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2017-05-02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2017-05-02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2017-05-02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7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/>
              <a:pPr algn="ctr"/>
              <a:t>2017-05-02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Andnöd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2000" lvl="1" indent="0">
              <a:buNone/>
            </a:pPr>
            <a:endParaRPr lang="sv-SE" dirty="0" smtClean="0"/>
          </a:p>
          <a:p>
            <a:r>
              <a:rPr lang="sv-SE" dirty="0" smtClean="0"/>
              <a:t>Subjektiv upplevelse av obehag i samband med andning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Fysiologi </a:t>
            </a:r>
            <a:br>
              <a:rPr lang="sv-SE" dirty="0" smtClean="0"/>
            </a:br>
            <a:endParaRPr lang="sv-SE" dirty="0"/>
          </a:p>
          <a:p>
            <a:r>
              <a:rPr lang="sv-SE" dirty="0" smtClean="0"/>
              <a:t>Förekomst hos palliativa patienter</a:t>
            </a:r>
            <a:r>
              <a:rPr lang="sv-SE" smtClean="0"/>
              <a:t/>
            </a:r>
            <a:br>
              <a:rPr lang="sv-SE" smtClean="0"/>
            </a:b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Subjektiv upplevelse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9589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Andnöd</a:t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4439389"/>
          </a:xfrm>
        </p:spPr>
        <p:txBody>
          <a:bodyPr>
            <a:normAutofit/>
          </a:bodyPr>
          <a:lstStyle/>
          <a:p>
            <a:r>
              <a:rPr lang="sv-SE" dirty="0" smtClean="0"/>
              <a:t>Cancer och cancerbehandling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KOL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Hjärtsvikt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ALS</a:t>
            </a:r>
            <a:br>
              <a:rPr lang="sv-SE" dirty="0" smtClean="0"/>
            </a:br>
            <a:r>
              <a:rPr lang="sv-SE" sz="1000" dirty="0" smtClean="0"/>
              <a:t/>
            </a:r>
            <a:br>
              <a:rPr lang="sv-SE" sz="1000" dirty="0" smtClean="0"/>
            </a:br>
            <a:r>
              <a:rPr lang="sv-SE" sz="1000" dirty="0" smtClean="0"/>
              <a:t/>
            </a:r>
            <a:br>
              <a:rPr lang="sv-SE" sz="1000" dirty="0" smtClean="0"/>
            </a:br>
            <a:r>
              <a:rPr lang="sv-SE" sz="1000" dirty="0" smtClean="0"/>
              <a:t/>
            </a:r>
            <a:br>
              <a:rPr lang="sv-SE" sz="1000" dirty="0" smtClean="0"/>
            </a:br>
            <a:r>
              <a:rPr lang="sv-SE" sz="1000" dirty="0" smtClean="0"/>
              <a:t> </a:t>
            </a:r>
            <a:endParaRPr lang="sv-SE" dirty="0" smtClean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530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Andnöd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Feber</a:t>
            </a:r>
          </a:p>
          <a:p>
            <a:r>
              <a:rPr lang="sv-SE" dirty="0" smtClean="0"/>
              <a:t>Oro/ångest</a:t>
            </a:r>
          </a:p>
          <a:p>
            <a:r>
              <a:rPr lang="sv-SE" dirty="0" smtClean="0"/>
              <a:t>Fysisk aktivitet</a:t>
            </a:r>
          </a:p>
          <a:p>
            <a:r>
              <a:rPr lang="sv-SE" dirty="0" smtClean="0"/>
              <a:t>Lungsjukdom</a:t>
            </a:r>
          </a:p>
          <a:p>
            <a:r>
              <a:rPr lang="sv-SE" dirty="0" err="1" smtClean="0"/>
              <a:t>Acidos</a:t>
            </a:r>
            <a:r>
              <a:rPr lang="sv-SE" dirty="0" smtClean="0"/>
              <a:t> vid t.ex. diabetes</a:t>
            </a:r>
          </a:p>
          <a:p>
            <a:r>
              <a:rPr lang="sv-SE" dirty="0" smtClean="0"/>
              <a:t>Anemi</a:t>
            </a:r>
          </a:p>
          <a:p>
            <a:r>
              <a:rPr lang="sv-SE" dirty="0" smtClean="0"/>
              <a:t>Ålder</a:t>
            </a:r>
          </a:p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orsaker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58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Andnöd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639229"/>
            <a:ext cx="10465200" cy="4182134"/>
          </a:xfrm>
        </p:spPr>
        <p:txBody>
          <a:bodyPr>
            <a:normAutofit/>
          </a:bodyPr>
          <a:lstStyle/>
          <a:p>
            <a:endParaRPr lang="sv-SE" dirty="0"/>
          </a:p>
          <a:p>
            <a:r>
              <a:rPr lang="sv-SE" dirty="0" smtClean="0"/>
              <a:t>Behandla underliggande orsak</a:t>
            </a:r>
            <a:br>
              <a:rPr lang="sv-SE" dirty="0" smtClean="0"/>
            </a:br>
            <a:endParaRPr lang="sv-SE" sz="1000" dirty="0" smtClean="0"/>
          </a:p>
          <a:p>
            <a:pPr marL="0" indent="0">
              <a:buNone/>
            </a:pPr>
            <a:endParaRPr lang="sv-SE" sz="1000" dirty="0"/>
          </a:p>
          <a:p>
            <a:pPr lvl="0">
              <a:buClr>
                <a:srgbClr val="97D700"/>
              </a:buClr>
            </a:pPr>
            <a:r>
              <a:rPr lang="sv-SE" dirty="0" smtClean="0"/>
              <a:t>Team </a:t>
            </a:r>
            <a:br>
              <a:rPr lang="sv-SE" dirty="0" smtClean="0"/>
            </a:br>
            <a:r>
              <a:rPr lang="sv-SE" sz="1800" dirty="0" smtClean="0"/>
              <a:t>Sjukgymnast, Arbetsterapeut, Undersköterska, Sjuksköterska, Kurator, Läkare</a:t>
            </a:r>
            <a:br>
              <a:rPr lang="sv-SE" sz="1800" dirty="0" smtClean="0"/>
            </a:br>
            <a:endParaRPr lang="sv-SE" dirty="0"/>
          </a:p>
          <a:p>
            <a:r>
              <a:rPr lang="sv-SE" dirty="0" smtClean="0"/>
              <a:t>Läkemedel</a:t>
            </a:r>
            <a:br>
              <a:rPr lang="sv-SE" dirty="0" smtClean="0"/>
            </a:br>
            <a:endParaRPr lang="sv-SE" dirty="0" smtClean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6" name="Platshållare för innehåll 3"/>
          <p:cNvSpPr>
            <a:spLocks noGrp="1"/>
          </p:cNvSpPr>
          <p:nvPr>
            <p:ph sz="quarter" idx="13"/>
          </p:nvPr>
        </p:nvSpPr>
        <p:spPr>
          <a:xfrm>
            <a:off x="864000" y="1332000"/>
            <a:ext cx="10465200" cy="365760"/>
          </a:xfrm>
        </p:spPr>
        <p:txBody>
          <a:bodyPr>
            <a:normAutofit fontScale="92500" lnSpcReduction="20000"/>
          </a:bodyPr>
          <a:lstStyle/>
          <a:p>
            <a:r>
              <a:rPr lang="sv-SE" dirty="0" smtClean="0"/>
              <a:t>Åtgärder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1285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Andnöd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639229"/>
            <a:ext cx="10465200" cy="4182134"/>
          </a:xfrm>
        </p:spPr>
        <p:txBody>
          <a:bodyPr>
            <a:normAutofit/>
          </a:bodyPr>
          <a:lstStyle/>
          <a:p>
            <a:endParaRPr lang="sv-SE" dirty="0" smtClean="0"/>
          </a:p>
          <a:p>
            <a:r>
              <a:rPr lang="sv-SE" dirty="0" smtClean="0"/>
              <a:t>Upplevelsen av andnöd är patientens egen</a:t>
            </a:r>
          </a:p>
          <a:p>
            <a:endParaRPr lang="sv-SE" dirty="0"/>
          </a:p>
          <a:p>
            <a:r>
              <a:rPr lang="sv-SE" dirty="0" smtClean="0"/>
              <a:t>Kan förvärras av oro</a:t>
            </a:r>
          </a:p>
          <a:p>
            <a:endParaRPr lang="sv-SE" dirty="0"/>
          </a:p>
          <a:p>
            <a:r>
              <a:rPr lang="sv-SE" dirty="0" smtClean="0"/>
              <a:t>Behandlingen bör vara riktad mot orsaken</a:t>
            </a:r>
          </a:p>
          <a:p>
            <a:endParaRPr lang="sv-SE" dirty="0"/>
          </a:p>
          <a:p>
            <a:r>
              <a:rPr lang="sv-SE" dirty="0" smtClean="0"/>
              <a:t>Innebär lidande på många plan – Teaminsatser</a:t>
            </a:r>
            <a:br>
              <a:rPr lang="sv-SE" dirty="0" smtClean="0"/>
            </a:br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6" name="Platshållare för innehåll 3"/>
          <p:cNvSpPr>
            <a:spLocks noGrp="1"/>
          </p:cNvSpPr>
          <p:nvPr>
            <p:ph sz="quarter" idx="13"/>
          </p:nvPr>
        </p:nvSpPr>
        <p:spPr>
          <a:xfrm>
            <a:off x="864000" y="1332000"/>
            <a:ext cx="10465200" cy="365760"/>
          </a:xfrm>
        </p:spPr>
        <p:txBody>
          <a:bodyPr>
            <a:normAutofit fontScale="92500" lnSpcReduction="20000"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9699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Andnöd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639229"/>
            <a:ext cx="10465200" cy="4182134"/>
          </a:xfrm>
        </p:spPr>
        <p:txBody>
          <a:bodyPr>
            <a:normAutofit/>
          </a:bodyPr>
          <a:lstStyle/>
          <a:p>
            <a:endParaRPr lang="sv-SE" dirty="0" smtClean="0"/>
          </a:p>
          <a:p>
            <a:r>
              <a:rPr lang="sv-SE" dirty="0" smtClean="0"/>
              <a:t>Försök skapa lugn kring patienten</a:t>
            </a:r>
            <a:br>
              <a:rPr lang="sv-SE" dirty="0" smtClean="0"/>
            </a:br>
            <a:endParaRPr lang="sv-SE" dirty="0"/>
          </a:p>
          <a:p>
            <a:r>
              <a:rPr lang="sv-SE" dirty="0" smtClean="0"/>
              <a:t>Öppna fönster, använd bordsfläkt</a:t>
            </a:r>
            <a:br>
              <a:rPr lang="sv-SE" dirty="0" smtClean="0"/>
            </a:br>
            <a:endParaRPr lang="sv-SE" dirty="0"/>
          </a:p>
          <a:p>
            <a:r>
              <a:rPr lang="sv-SE" dirty="0" smtClean="0"/>
              <a:t>Hjälp till att hitta andningseffektiva kroppsställningar</a:t>
            </a:r>
            <a:br>
              <a:rPr lang="sv-SE" dirty="0" smtClean="0"/>
            </a:br>
            <a:r>
              <a:rPr lang="sv-SE" sz="1000" dirty="0" smtClean="0"/>
              <a:t/>
            </a:r>
            <a:br>
              <a:rPr lang="sv-SE" sz="1000" dirty="0" smtClean="0"/>
            </a:br>
            <a:r>
              <a:rPr lang="sv-SE" sz="1000" dirty="0" smtClean="0"/>
              <a:t/>
            </a:r>
            <a:br>
              <a:rPr lang="sv-SE" sz="1000" dirty="0" smtClean="0"/>
            </a:br>
            <a:r>
              <a:rPr lang="sv-SE" sz="1000" dirty="0" smtClean="0"/>
              <a:t/>
            </a:r>
            <a:br>
              <a:rPr lang="sv-SE" sz="1000" dirty="0" smtClean="0"/>
            </a:br>
            <a:endParaRPr lang="sv-SE" dirty="0" smtClean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6" name="Platshållare för innehåll 3"/>
          <p:cNvSpPr>
            <a:spLocks noGrp="1"/>
          </p:cNvSpPr>
          <p:nvPr>
            <p:ph sz="quarter" idx="13"/>
          </p:nvPr>
        </p:nvSpPr>
        <p:spPr>
          <a:xfrm>
            <a:off x="864000" y="1332000"/>
            <a:ext cx="10465200" cy="365760"/>
          </a:xfrm>
        </p:spPr>
        <p:txBody>
          <a:bodyPr>
            <a:normAutofit fontScale="92500" lnSpcReduction="20000"/>
          </a:bodyPr>
          <a:lstStyle/>
          <a:p>
            <a:r>
              <a:rPr lang="sv-SE" dirty="0" smtClean="0"/>
              <a:t>Åtgärder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5478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Andnöd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639229"/>
            <a:ext cx="10465200" cy="4182134"/>
          </a:xfrm>
        </p:spPr>
        <p:txBody>
          <a:bodyPr>
            <a:normAutofit/>
          </a:bodyPr>
          <a:lstStyle/>
          <a:p>
            <a:endParaRPr lang="sv-SE" dirty="0" smtClean="0"/>
          </a:p>
          <a:p>
            <a:r>
              <a:rPr lang="sv-SE" dirty="0" smtClean="0"/>
              <a:t>Utvärdera patientens symtom</a:t>
            </a:r>
            <a:br>
              <a:rPr lang="sv-SE" dirty="0" smtClean="0"/>
            </a:br>
            <a:endParaRPr lang="sv-SE" dirty="0"/>
          </a:p>
          <a:p>
            <a:r>
              <a:rPr lang="sv-SE" dirty="0" smtClean="0"/>
              <a:t>Använd skattningsinstrument</a:t>
            </a:r>
            <a:br>
              <a:rPr lang="sv-SE" dirty="0" smtClean="0"/>
            </a:br>
            <a:endParaRPr lang="sv-SE" dirty="0"/>
          </a:p>
          <a:p>
            <a:r>
              <a:rPr lang="sv-SE" dirty="0" smtClean="0"/>
              <a:t>Dokumentera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6" name="Platshållare för innehåll 3"/>
          <p:cNvSpPr>
            <a:spLocks noGrp="1"/>
          </p:cNvSpPr>
          <p:nvPr>
            <p:ph sz="quarter" idx="13"/>
          </p:nvPr>
        </p:nvSpPr>
        <p:spPr>
          <a:xfrm>
            <a:off x="864000" y="1332000"/>
            <a:ext cx="10465200" cy="365760"/>
          </a:xfrm>
        </p:spPr>
        <p:txBody>
          <a:bodyPr>
            <a:normAutofit fontScale="92500" lnSpcReduction="20000"/>
          </a:bodyPr>
          <a:lstStyle/>
          <a:p>
            <a:r>
              <a:rPr lang="sv-SE" dirty="0" smtClean="0"/>
              <a:t>Utvärdering	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8656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Rosslig andning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639229"/>
            <a:ext cx="10465200" cy="4182134"/>
          </a:xfrm>
        </p:spPr>
        <p:txBody>
          <a:bodyPr>
            <a:normAutofit/>
          </a:bodyPr>
          <a:lstStyle/>
          <a:p>
            <a:endParaRPr lang="sv-SE" dirty="0"/>
          </a:p>
          <a:p>
            <a:r>
              <a:rPr lang="sv-SE" dirty="0" smtClean="0"/>
              <a:t>Antagligen inga stora besvär för patienten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Lägesändring</a:t>
            </a:r>
            <a:r>
              <a:rPr lang="sv-SE" smtClean="0"/>
              <a:t/>
            </a:r>
            <a:br>
              <a:rPr lang="sv-SE" smtClean="0"/>
            </a:br>
            <a:endParaRPr lang="sv-SE" smtClean="0"/>
          </a:p>
          <a:p>
            <a:r>
              <a:rPr lang="sv-SE" smtClean="0"/>
              <a:t>Varsam </a:t>
            </a:r>
            <a:r>
              <a:rPr lang="sv-SE" dirty="0" smtClean="0"/>
              <a:t>munvård</a:t>
            </a:r>
            <a:br>
              <a:rPr lang="sv-SE" dirty="0" smtClean="0"/>
            </a:br>
            <a:endParaRPr lang="sv-SE" dirty="0"/>
          </a:p>
          <a:p>
            <a:r>
              <a:rPr lang="sv-SE" dirty="0" smtClean="0"/>
              <a:t>Läkemedel fungerar ibland</a:t>
            </a:r>
          </a:p>
          <a:p>
            <a:endParaRPr lang="sv-SE" dirty="0" smtClean="0"/>
          </a:p>
        </p:txBody>
      </p:sp>
      <p:sp>
        <p:nvSpPr>
          <p:cNvPr id="6" name="Platshållare för innehåll 3"/>
          <p:cNvSpPr>
            <a:spLocks noGrp="1"/>
          </p:cNvSpPr>
          <p:nvPr>
            <p:ph sz="quarter" idx="13"/>
          </p:nvPr>
        </p:nvSpPr>
        <p:spPr>
          <a:xfrm>
            <a:off x="864000" y="1332000"/>
            <a:ext cx="10465200" cy="365760"/>
          </a:xfrm>
        </p:spPr>
        <p:txBody>
          <a:bodyPr>
            <a:normAutofit fontScale="92500" lnSpcReduction="20000"/>
          </a:bodyPr>
          <a:lstStyle/>
          <a:p>
            <a:r>
              <a:rPr lang="sv-SE" dirty="0" smtClean="0"/>
              <a:t>	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248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621</TotalTime>
  <Words>78</Words>
  <Application>Microsoft Office PowerPoint</Application>
  <PresentationFormat>Bredbild</PresentationFormat>
  <Paragraphs>64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Verdana</vt:lpstr>
      <vt:lpstr>Wingdings</vt:lpstr>
      <vt:lpstr>RJH</vt:lpstr>
      <vt:lpstr>Andnöd</vt:lpstr>
      <vt:lpstr>Andnöd  </vt:lpstr>
      <vt:lpstr>Andnöd</vt:lpstr>
      <vt:lpstr>Andnöd</vt:lpstr>
      <vt:lpstr>Andnöd</vt:lpstr>
      <vt:lpstr>Andnöd</vt:lpstr>
      <vt:lpstr>Andnöd</vt:lpstr>
      <vt:lpstr>Rosslig andning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Andnöd</dc:title>
  <dc:creator>man_user</dc:creator>
  <cp:lastModifiedBy>man_user</cp:lastModifiedBy>
  <cp:revision>60</cp:revision>
  <cp:lastPrinted>2017-04-27T13:38:51Z</cp:lastPrinted>
  <dcterms:created xsi:type="dcterms:W3CDTF">2017-04-27T05:18:22Z</dcterms:created>
  <dcterms:modified xsi:type="dcterms:W3CDTF">2017-05-02T13:30:56Z</dcterms:modified>
</cp:coreProperties>
</file>