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3" r:id="rId8"/>
    <p:sldId id="260" r:id="rId9"/>
  </p:sldIdLst>
  <p:sldSz cx="12192000" cy="6858000"/>
  <p:notesSz cx="6789738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108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2017-05-02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232500"/>
          </a:xfrm>
        </p:spPr>
        <p:txBody>
          <a:bodyPr/>
          <a:lstStyle/>
          <a:p>
            <a:pPr algn="ctr"/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999" y="1171575"/>
            <a:ext cx="10465200" cy="4649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4400" dirty="0" smtClean="0"/>
              <a:t>STRUKTURERAD SYMTOMSKATTNING </a:t>
            </a:r>
          </a:p>
          <a:p>
            <a:pPr marL="0" indent="0" algn="ctr">
              <a:buNone/>
            </a:pPr>
            <a:endParaRPr lang="sv-SE" sz="4400" dirty="0"/>
          </a:p>
          <a:p>
            <a:pPr marL="0" indent="0" algn="ctr">
              <a:buNone/>
            </a:pPr>
            <a:r>
              <a:rPr lang="sv-SE" sz="4400" dirty="0" smtClean="0"/>
              <a:t>SYMTOMSKATTNINGSINSTRUMENT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SYMTOMSKATTNING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sv-SE" dirty="0" smtClean="0"/>
          </a:p>
          <a:p>
            <a:pPr algn="ctr"/>
            <a:r>
              <a:rPr lang="sv-SE" dirty="0" smtClean="0"/>
              <a:t>Genom att tidigt upptäcka, förebygga och behandla symtom ges möjlighet till en god livskvalitet för patienten och de närstående. </a:t>
            </a:r>
          </a:p>
          <a:p>
            <a:pPr algn="ctr"/>
            <a:endParaRPr lang="sv-SE" dirty="0" smtClean="0"/>
          </a:p>
          <a:p>
            <a:pPr algn="ctr"/>
            <a:r>
              <a:rPr lang="sv-SE" dirty="0" smtClean="0"/>
              <a:t>Möjlighet att uppnå en god symtomlindring ökar om arbetet med symtomskattning sker kontinuerligt och strukturerat.</a:t>
            </a:r>
          </a:p>
          <a:p>
            <a:pPr algn="ctr"/>
            <a:endParaRPr lang="sv-SE" dirty="0" smtClean="0"/>
          </a:p>
          <a:p>
            <a:pPr algn="ctr"/>
            <a:r>
              <a:rPr lang="sv-SE" dirty="0" smtClean="0"/>
              <a:t>Kan utföras av alla yrkeskategorier.</a:t>
            </a:r>
          </a:p>
          <a:p>
            <a:pPr algn="ctr"/>
            <a:endParaRPr lang="sv-SE" dirty="0" smtClean="0"/>
          </a:p>
          <a:p>
            <a:pPr algn="ctr"/>
            <a:r>
              <a:rPr lang="sv-SE" dirty="0" smtClean="0"/>
              <a:t>Kom ihåg att dokumentera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326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SYMTOMSKATTNINGSINSTRUMENT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sv-SE" dirty="0" smtClean="0"/>
              <a:t>Visuell analog skala (VAS) </a:t>
            </a:r>
            <a:endParaRPr lang="sv-SE" dirty="0"/>
          </a:p>
        </p:txBody>
      </p:sp>
      <p:pic>
        <p:nvPicPr>
          <p:cNvPr id="10" name="Platshållare för innehåll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700" y="2491942"/>
            <a:ext cx="6223000" cy="2657475"/>
          </a:xfrm>
        </p:spPr>
      </p:pic>
    </p:spTree>
    <p:extLst>
      <p:ext uri="{BB962C8B-B14F-4D97-AF65-F5344CB8AC3E}">
        <p14:creationId xmlns:p14="http://schemas.microsoft.com/office/powerpoint/2010/main" val="6641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SYMTOMSKATTNINGINSTRUMENT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 smtClean="0"/>
              <a:t>Patienten skattar en siffra mellan 0 och 10 hur stort besväret är</a:t>
            </a:r>
          </a:p>
          <a:p>
            <a:pPr marL="0" indent="0" algn="ctr">
              <a:buNone/>
            </a:pPr>
            <a:r>
              <a:rPr lang="sv-SE" dirty="0" smtClean="0"/>
              <a:t>0 är inget besvär </a:t>
            </a:r>
          </a:p>
          <a:p>
            <a:pPr marL="0" indent="0" algn="ctr">
              <a:buNone/>
            </a:pPr>
            <a:r>
              <a:rPr lang="sv-SE" dirty="0" smtClean="0"/>
              <a:t>10 är det värsta tänkbara 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sv-SE" dirty="0" err="1" smtClean="0"/>
              <a:t>Numeric</a:t>
            </a:r>
            <a:r>
              <a:rPr lang="sv-SE" dirty="0" smtClean="0"/>
              <a:t> rating </a:t>
            </a:r>
            <a:r>
              <a:rPr lang="sv-SE" dirty="0" err="1" smtClean="0"/>
              <a:t>scale</a:t>
            </a:r>
            <a:r>
              <a:rPr lang="sv-SE" dirty="0" smtClean="0"/>
              <a:t> (NRS)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261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SYMTOMSKATTNINGSINSTRUMENT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sv-SE" dirty="0" smtClean="0"/>
              <a:t>Edmonton symptom </a:t>
            </a:r>
            <a:r>
              <a:rPr lang="sv-SE" dirty="0" err="1" smtClean="0"/>
              <a:t>assessment</a:t>
            </a:r>
            <a:r>
              <a:rPr lang="sv-SE" dirty="0" smtClean="0"/>
              <a:t> </a:t>
            </a:r>
            <a:r>
              <a:rPr lang="sv-SE" dirty="0" err="1" smtClean="0"/>
              <a:t>scale</a:t>
            </a:r>
            <a:r>
              <a:rPr lang="sv-SE" dirty="0" smtClean="0"/>
              <a:t> (ESAS)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Namn				</a:t>
            </a:r>
            <a:r>
              <a:rPr lang="sv-SE" dirty="0" err="1" smtClean="0"/>
              <a:t>Avd</a:t>
            </a:r>
            <a:r>
              <a:rPr lang="sv-SE" dirty="0" smtClean="0"/>
              <a:t>			Datum</a:t>
            </a:r>
          </a:p>
          <a:p>
            <a:pPr marL="0" indent="0">
              <a:buNone/>
            </a:pPr>
            <a:r>
              <a:rPr lang="sv-SE" dirty="0" smtClean="0"/>
              <a:t>Personnummer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Vilka är för närvarande Dina största bekymmer/besvär?</a:t>
            </a:r>
          </a:p>
          <a:p>
            <a:pPr marL="0" indent="0">
              <a:buNone/>
            </a:pPr>
            <a:r>
              <a:rPr lang="sv-SE" dirty="0" smtClean="0"/>
              <a:t>____________________________________________</a:t>
            </a:r>
          </a:p>
          <a:p>
            <a:pPr marL="0" indent="0">
              <a:buNone/>
            </a:pPr>
            <a:r>
              <a:rPr lang="sv-SE" dirty="0" smtClean="0"/>
              <a:t>____________________________________________</a:t>
            </a:r>
          </a:p>
          <a:p>
            <a:pPr marL="0" indent="0">
              <a:buNone/>
            </a:pPr>
            <a:r>
              <a:rPr lang="sv-SE" dirty="0" smtClean="0"/>
              <a:t>____________________________________________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848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1658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863999" y="720001"/>
            <a:ext cx="10465200" cy="5101362"/>
          </a:xfrm>
        </p:spPr>
        <p:txBody>
          <a:bodyPr>
            <a:normAutofit lnSpcReduction="10000"/>
          </a:bodyPr>
          <a:lstStyle/>
          <a:p>
            <a:pPr algn="ctr"/>
            <a:r>
              <a:rPr lang="sv-SE" dirty="0" smtClean="0"/>
              <a:t>Ingen smärta 0-1-2-3-4-5-6-7-8-9-10 Värsta tänkbara smärta</a:t>
            </a:r>
          </a:p>
          <a:p>
            <a:pPr algn="ctr"/>
            <a:r>
              <a:rPr lang="sv-SE" dirty="0" smtClean="0"/>
              <a:t>Ej orkeslös 0-1-2-3-4-5-6-7-8-9-10 Värsta tänkbara orkeslöshet</a:t>
            </a:r>
          </a:p>
          <a:p>
            <a:pPr algn="ctr"/>
            <a:r>
              <a:rPr lang="sv-SE" dirty="0" smtClean="0"/>
              <a:t>Inget illamående 0-1-2-3-4-5-6-7-8-9-10 Värsta tänkbara illamående</a:t>
            </a:r>
          </a:p>
          <a:p>
            <a:pPr algn="ctr"/>
            <a:r>
              <a:rPr lang="sv-SE" dirty="0" smtClean="0"/>
              <a:t>Ingen nedstämdhet 0-1-2-3-4-5-6-7-8-9-10 Värsta tänkbara nedstämdhet</a:t>
            </a:r>
          </a:p>
          <a:p>
            <a:pPr algn="ctr"/>
            <a:r>
              <a:rPr lang="sv-SE" dirty="0" smtClean="0"/>
              <a:t>Ingen oro/ångest 0-1-2-3-4-5-6-7-8-9-10 Värsta tänkbara oro/ångest</a:t>
            </a:r>
          </a:p>
          <a:p>
            <a:pPr algn="ctr"/>
            <a:r>
              <a:rPr lang="sv-SE" dirty="0" smtClean="0"/>
              <a:t>Ingen sömnighet/dåsighet 0-1-2-3-4-5-6-7-8-9-10 Värsta tänkbara 								sömnighet/dåsighet</a:t>
            </a:r>
          </a:p>
          <a:p>
            <a:pPr algn="ctr"/>
            <a:r>
              <a:rPr lang="sv-SE" dirty="0" smtClean="0"/>
              <a:t>Bästa möjliga aptit 0-1-2-3-4-5-6-7-8-9-10 Ingen aptit</a:t>
            </a:r>
          </a:p>
          <a:p>
            <a:pPr algn="ctr"/>
            <a:r>
              <a:rPr lang="sv-SE" dirty="0" smtClean="0"/>
              <a:t>Bästa möjliga välbefinnande 0-1-2-3-4-5-6-7-8-9-10 Sämsta tänkbara välbefinnande</a:t>
            </a:r>
          </a:p>
          <a:p>
            <a:pPr algn="ctr"/>
            <a:r>
              <a:rPr lang="sv-SE" dirty="0" smtClean="0"/>
              <a:t>Ingen andnöd</a:t>
            </a:r>
            <a:r>
              <a:rPr lang="sv-SE" dirty="0"/>
              <a:t> </a:t>
            </a:r>
            <a:r>
              <a:rPr lang="sv-SE" dirty="0" smtClean="0"/>
              <a:t>0-1-2-3-4-5-6-7-8-9-10 Värsta tänkbara andnöd</a:t>
            </a:r>
          </a:p>
          <a:p>
            <a:pPr algn="ctr"/>
            <a:r>
              <a:rPr lang="sv-SE" dirty="0" smtClean="0"/>
              <a:t>Bästa möjliga livskvalitet 0-1-2-3-4-5-6-7-8-9-10 Sämsta tänkbara livskvalitet</a:t>
            </a:r>
          </a:p>
        </p:txBody>
      </p:sp>
    </p:spTree>
    <p:extLst>
      <p:ext uri="{BB962C8B-B14F-4D97-AF65-F5344CB8AC3E}">
        <p14:creationId xmlns:p14="http://schemas.microsoft.com/office/powerpoint/2010/main" val="8092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23025"/>
          </a:xfrm>
        </p:spPr>
        <p:txBody>
          <a:bodyPr/>
          <a:lstStyle/>
          <a:p>
            <a:pPr algn="ctr"/>
            <a:r>
              <a:rPr lang="sv-SE" dirty="0" smtClean="0"/>
              <a:t>SYMTOMÖVERSIKT</a:t>
            </a:r>
            <a:endParaRPr lang="sv-SE" dirty="0"/>
          </a:p>
        </p:txBody>
      </p:sp>
      <p:sp>
        <p:nvSpPr>
          <p:cNvPr id="10" name="Platshållare för innehåll 9"/>
          <p:cNvSpPr>
            <a:spLocks noGrp="1"/>
          </p:cNvSpPr>
          <p:nvPr>
            <p:ph sz="half" idx="1"/>
          </p:nvPr>
        </p:nvSpPr>
        <p:spPr>
          <a:xfrm>
            <a:off x="864000" y="1266825"/>
            <a:ext cx="5166000" cy="4910138"/>
          </a:xfrm>
        </p:spPr>
        <p:txBody>
          <a:bodyPr>
            <a:normAutofit lnSpcReduction="10000"/>
          </a:bodyPr>
          <a:lstStyle/>
          <a:p>
            <a:endParaRPr lang="sv-SE" dirty="0" smtClean="0"/>
          </a:p>
          <a:p>
            <a:r>
              <a:rPr lang="sv-SE" dirty="0" smtClean="0"/>
              <a:t>Munproblem</a:t>
            </a:r>
          </a:p>
          <a:p>
            <a:r>
              <a:rPr lang="sv-SE" dirty="0" smtClean="0"/>
              <a:t>Aptit</a:t>
            </a:r>
          </a:p>
          <a:p>
            <a:r>
              <a:rPr lang="sv-SE" dirty="0" smtClean="0"/>
              <a:t>Hunger</a:t>
            </a:r>
          </a:p>
          <a:p>
            <a:r>
              <a:rPr lang="sv-SE" dirty="0" smtClean="0"/>
              <a:t>Illamående</a:t>
            </a:r>
          </a:p>
          <a:p>
            <a:r>
              <a:rPr lang="sv-SE" dirty="0" smtClean="0"/>
              <a:t>Kräkningar</a:t>
            </a:r>
          </a:p>
          <a:p>
            <a:r>
              <a:rPr lang="sv-SE" dirty="0" smtClean="0"/>
              <a:t>Viktnedgång</a:t>
            </a:r>
          </a:p>
          <a:p>
            <a:r>
              <a:rPr lang="sv-SE" dirty="0" smtClean="0"/>
              <a:t>Smärta</a:t>
            </a:r>
          </a:p>
          <a:p>
            <a:r>
              <a:rPr lang="sv-SE" dirty="0" smtClean="0"/>
              <a:t>Avföring</a:t>
            </a:r>
          </a:p>
          <a:p>
            <a:r>
              <a:rPr lang="sv-SE" dirty="0" smtClean="0"/>
              <a:t>Inkontinens</a:t>
            </a:r>
          </a:p>
          <a:p>
            <a:r>
              <a:rPr lang="sv-SE" dirty="0" smtClean="0"/>
              <a:t>Ödem</a:t>
            </a:r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6172200" y="1266825"/>
            <a:ext cx="5166000" cy="4910138"/>
          </a:xfrm>
        </p:spPr>
        <p:txBody>
          <a:bodyPr>
            <a:normAutofit lnSpcReduction="10000"/>
          </a:bodyPr>
          <a:lstStyle/>
          <a:p>
            <a:endParaRPr lang="sv-SE" dirty="0" smtClean="0"/>
          </a:p>
          <a:p>
            <a:r>
              <a:rPr lang="sv-SE" dirty="0" smtClean="0"/>
              <a:t>Hud/trycksår</a:t>
            </a:r>
          </a:p>
          <a:p>
            <a:r>
              <a:rPr lang="sv-SE" dirty="0" smtClean="0"/>
              <a:t>Feber</a:t>
            </a:r>
          </a:p>
          <a:p>
            <a:r>
              <a:rPr lang="sv-SE" dirty="0" smtClean="0"/>
              <a:t>Yrsel</a:t>
            </a:r>
          </a:p>
          <a:p>
            <a:r>
              <a:rPr lang="sv-SE" dirty="0" smtClean="0"/>
              <a:t>Andnöd</a:t>
            </a:r>
          </a:p>
          <a:p>
            <a:r>
              <a:rPr lang="sv-SE" dirty="0" smtClean="0"/>
              <a:t>Ork</a:t>
            </a:r>
          </a:p>
          <a:p>
            <a:r>
              <a:rPr lang="sv-SE" dirty="0" smtClean="0"/>
              <a:t>Neurologi</a:t>
            </a:r>
          </a:p>
          <a:p>
            <a:r>
              <a:rPr lang="sv-SE" dirty="0" smtClean="0"/>
              <a:t>Sömn</a:t>
            </a:r>
          </a:p>
          <a:p>
            <a:r>
              <a:rPr lang="sv-SE" dirty="0" smtClean="0"/>
              <a:t>Nedstämdhet</a:t>
            </a:r>
          </a:p>
          <a:p>
            <a:r>
              <a:rPr lang="sv-SE" dirty="0" smtClean="0"/>
              <a:t>Oro/</a:t>
            </a:r>
            <a:r>
              <a:rPr lang="sv-SE" dirty="0" err="1" smtClean="0"/>
              <a:t>ånest</a:t>
            </a:r>
            <a:endParaRPr lang="sv-SE" dirty="0" smtClean="0"/>
          </a:p>
          <a:p>
            <a:r>
              <a:rPr lang="sv-SE" dirty="0" smtClean="0"/>
              <a:t>Livskvalitet</a:t>
            </a:r>
            <a:endParaRPr lang="sv-SE" dirty="0"/>
          </a:p>
        </p:txBody>
      </p:sp>
      <p:sp>
        <p:nvSpPr>
          <p:cNvPr id="12" name="Platshållare för innehåll 11"/>
          <p:cNvSpPr>
            <a:spLocks noGrp="1"/>
          </p:cNvSpPr>
          <p:nvPr>
            <p:ph sz="quarter" idx="13"/>
          </p:nvPr>
        </p:nvSpPr>
        <p:spPr>
          <a:xfrm flipH="1">
            <a:off x="11329199" y="165204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126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tshållare för innehåll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526" y="1697760"/>
            <a:ext cx="7915275" cy="4123603"/>
          </a:xfrm>
          <a:ln>
            <a:solidFill>
              <a:schemeClr val="bg1"/>
            </a:solidFill>
          </a:ln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SYMTOMSKATTNING KOGNITIV SVIKT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sv-SE" dirty="0" smtClean="0"/>
              <a:t>ABBY pain </a:t>
            </a:r>
            <a:r>
              <a:rPr lang="sv-SE" dirty="0" err="1" smtClean="0"/>
              <a:t>scale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8543925" y="1697760"/>
            <a:ext cx="847725" cy="702540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noFill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8543925" y="1708440"/>
            <a:ext cx="1171575" cy="70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8020049" y="4876800"/>
            <a:ext cx="1809751" cy="94456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49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157</Words>
  <Application>Microsoft Office PowerPoint</Application>
  <PresentationFormat>Bredbild</PresentationFormat>
  <Paragraphs>65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Verdana</vt:lpstr>
      <vt:lpstr>Wingdings</vt:lpstr>
      <vt:lpstr>RJH</vt:lpstr>
      <vt:lpstr>PowerPoint-presentation</vt:lpstr>
      <vt:lpstr>SYMTOMSKATTNING</vt:lpstr>
      <vt:lpstr>SYMTOMSKATTNINGSINSTRUMENT</vt:lpstr>
      <vt:lpstr>SYMTOMSKATTNINGINSTRUMENT</vt:lpstr>
      <vt:lpstr>SYMTOMSKATTNINGSINSTRUMENT</vt:lpstr>
      <vt:lpstr>PowerPoint-presentation</vt:lpstr>
      <vt:lpstr>SYMTOMÖVERSIKT</vt:lpstr>
      <vt:lpstr>SYMTOMSKATTNING KOGNITIV SVIKT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Symtomskattning och symtomlindring</dc:title>
  <dc:creator>man_user</dc:creator>
  <cp:lastModifiedBy>man_user</cp:lastModifiedBy>
  <cp:revision>22</cp:revision>
  <cp:lastPrinted>2017-05-02T13:00:20Z</cp:lastPrinted>
  <dcterms:created xsi:type="dcterms:W3CDTF">2017-04-27T09:27:43Z</dcterms:created>
  <dcterms:modified xsi:type="dcterms:W3CDTF">2017-05-02T13:23:24Z</dcterms:modified>
</cp:coreProperties>
</file>