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8" d="100"/>
          <a:sy n="118" d="100"/>
        </p:scale>
        <p:origin x="31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Illamående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31" y="1570038"/>
            <a:ext cx="4251325" cy="4251325"/>
          </a:xfrm>
        </p:spPr>
      </p:pic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Illamående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3416" y="2620057"/>
            <a:ext cx="10465200" cy="2509728"/>
          </a:xfrm>
        </p:spPr>
        <p:txBody>
          <a:bodyPr/>
          <a:lstStyle/>
          <a:p>
            <a:r>
              <a:rPr lang="sv-SE" dirty="0" smtClean="0"/>
              <a:t>Yngre &gt; äldre</a:t>
            </a:r>
          </a:p>
          <a:p>
            <a:r>
              <a:rPr lang="sv-SE" dirty="0" smtClean="0"/>
              <a:t>♀ &gt; ♂</a:t>
            </a:r>
          </a:p>
          <a:p>
            <a:r>
              <a:rPr lang="sv-SE" dirty="0" smtClean="0"/>
              <a:t>50% av cancerpatienterna under de sista levnadsmånaderna</a:t>
            </a:r>
          </a:p>
          <a:p>
            <a:r>
              <a:rPr lang="sv-SE" dirty="0" smtClean="0"/>
              <a:t>Bröstcancer, GI-cancer, ovarial cancer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förekomst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48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Illamående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33" y="1697760"/>
            <a:ext cx="6508294" cy="4200120"/>
          </a:xfr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Mekanism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06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Illamående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0000"/>
            <a:ext cx="10465200" cy="38322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v-SE" dirty="0" smtClean="0"/>
              <a:t>Ventrikelretention</a:t>
            </a:r>
          </a:p>
          <a:p>
            <a:pPr marL="0" indent="0" algn="ctr">
              <a:buNone/>
            </a:pPr>
            <a:r>
              <a:rPr lang="sv-SE" dirty="0" smtClean="0"/>
              <a:t>Förstoppning</a:t>
            </a:r>
          </a:p>
          <a:p>
            <a:pPr marL="0" indent="0" algn="ctr">
              <a:buNone/>
            </a:pPr>
            <a:r>
              <a:rPr lang="sv-SE" dirty="0" smtClean="0"/>
              <a:t>Munsvamp</a:t>
            </a:r>
          </a:p>
          <a:p>
            <a:pPr marL="0" indent="0" algn="ctr">
              <a:buNone/>
            </a:pPr>
            <a:r>
              <a:rPr lang="sv-SE" dirty="0" err="1" smtClean="0"/>
              <a:t>Ileus</a:t>
            </a:r>
            <a:r>
              <a:rPr lang="sv-SE" dirty="0" smtClean="0"/>
              <a:t>/</a:t>
            </a:r>
            <a:r>
              <a:rPr lang="sv-SE" dirty="0" err="1" smtClean="0"/>
              <a:t>Subileus</a:t>
            </a: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Gastrit</a:t>
            </a:r>
          </a:p>
          <a:p>
            <a:pPr marL="0" indent="0" algn="ctr">
              <a:buNone/>
            </a:pPr>
            <a:r>
              <a:rPr lang="sv-SE" dirty="0" smtClean="0"/>
              <a:t>Cytostatika</a:t>
            </a:r>
          </a:p>
          <a:p>
            <a:pPr marL="0" indent="0" algn="ctr">
              <a:buNone/>
            </a:pPr>
            <a:r>
              <a:rPr lang="sv-SE" dirty="0" smtClean="0"/>
              <a:t>Autonom dysfunktion</a:t>
            </a:r>
          </a:p>
          <a:p>
            <a:pPr marL="0" indent="0" algn="ctr">
              <a:buNone/>
            </a:pPr>
            <a:r>
              <a:rPr lang="sv-SE" dirty="0" smtClean="0"/>
              <a:t>Metabola</a:t>
            </a:r>
          </a:p>
          <a:p>
            <a:pPr marL="0" indent="0" algn="ctr">
              <a:buNone/>
            </a:pPr>
            <a:r>
              <a:rPr lang="sv-SE" dirty="0" smtClean="0"/>
              <a:t>Smärta</a:t>
            </a:r>
          </a:p>
          <a:p>
            <a:pPr marL="0" indent="0" algn="ctr">
              <a:buNone/>
            </a:pPr>
            <a:r>
              <a:rPr lang="sv-SE" dirty="0" smtClean="0"/>
              <a:t>Hjärnmetastaser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 orsak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47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Illamående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Typ</a:t>
            </a:r>
          </a:p>
          <a:p>
            <a:r>
              <a:rPr lang="sv-SE" dirty="0" smtClean="0"/>
              <a:t>Illamående eller Kräkning</a:t>
            </a:r>
          </a:p>
          <a:p>
            <a:r>
              <a:rPr lang="sv-SE" dirty="0" smtClean="0"/>
              <a:t>Utseende/ mängd/Frekvens</a:t>
            </a:r>
          </a:p>
          <a:p>
            <a:r>
              <a:rPr lang="sv-SE" dirty="0" smtClean="0"/>
              <a:t>När började illamåendet? Upplevs det värst?</a:t>
            </a:r>
          </a:p>
          <a:p>
            <a:r>
              <a:rPr lang="sv-SE" dirty="0" smtClean="0"/>
              <a:t>Skött magen?</a:t>
            </a:r>
          </a:p>
          <a:p>
            <a:r>
              <a:rPr lang="sv-SE" dirty="0" smtClean="0"/>
              <a:t>Munstatus</a:t>
            </a:r>
          </a:p>
          <a:p>
            <a:r>
              <a:rPr lang="sv-SE" dirty="0" smtClean="0"/>
              <a:t>Halsbränna</a:t>
            </a:r>
          </a:p>
          <a:p>
            <a:r>
              <a:rPr lang="sv-SE" dirty="0" smtClean="0"/>
              <a:t>NRS</a:t>
            </a:r>
          </a:p>
          <a:p>
            <a:r>
              <a:rPr lang="sv-SE" dirty="0" smtClean="0"/>
              <a:t>Lab.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Anamnes - Status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89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Illamående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780379"/>
            <a:ext cx="10465200" cy="3832243"/>
          </a:xfrm>
        </p:spPr>
        <p:txBody>
          <a:bodyPr/>
          <a:lstStyle/>
          <a:p>
            <a:r>
              <a:rPr lang="sv-SE" dirty="0" smtClean="0"/>
              <a:t>Rätt miljö runt </a:t>
            </a:r>
            <a:r>
              <a:rPr lang="sv-SE" dirty="0" err="1" smtClean="0"/>
              <a:t>pat</a:t>
            </a:r>
            <a:r>
              <a:rPr lang="sv-SE" dirty="0" smtClean="0"/>
              <a:t>- kräkpåse</a:t>
            </a:r>
          </a:p>
          <a:p>
            <a:r>
              <a:rPr lang="sv-SE" dirty="0" smtClean="0"/>
              <a:t>Maten- små måltider, lite fett, gärna salt,</a:t>
            </a:r>
          </a:p>
          <a:p>
            <a:r>
              <a:rPr lang="sv-SE" dirty="0" smtClean="0"/>
              <a:t>Vila efter maten.</a:t>
            </a:r>
          </a:p>
          <a:p>
            <a:r>
              <a:rPr lang="sv-SE" dirty="0" smtClean="0"/>
              <a:t>Lägesberoende.</a:t>
            </a:r>
          </a:p>
          <a:p>
            <a:r>
              <a:rPr lang="sv-SE" dirty="0" smtClean="0"/>
              <a:t>Munhygien</a:t>
            </a:r>
          </a:p>
          <a:p>
            <a:r>
              <a:rPr lang="sv-SE" dirty="0" smtClean="0"/>
              <a:t>Lugn, stanna kvar, musik.</a:t>
            </a:r>
          </a:p>
          <a:p>
            <a:r>
              <a:rPr lang="sv-SE" dirty="0" smtClean="0"/>
              <a:t>Läkemedel, V-sond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Åtgärd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802" y="1785043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Illamående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 indent="0" algn="ctr">
              <a:buNone/>
            </a:pPr>
            <a:r>
              <a:rPr lang="sv-SE" dirty="0" smtClean="0"/>
              <a:t>Effekt</a:t>
            </a:r>
            <a:endParaRPr lang="sv-SE" dirty="0"/>
          </a:p>
          <a:p>
            <a:pPr marL="252000" lvl="1" indent="0" algn="ctr">
              <a:buNone/>
            </a:pPr>
            <a:r>
              <a:rPr lang="sv-SE" dirty="0" smtClean="0"/>
              <a:t>NRS</a:t>
            </a:r>
          </a:p>
          <a:p>
            <a:pPr marL="0" indent="0" algn="ctr">
              <a:buNone/>
            </a:pPr>
            <a:r>
              <a:rPr lang="sv-SE" dirty="0" smtClean="0"/>
              <a:t>   Dokumentera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Utvärdera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03987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396</TotalTime>
  <Words>107</Words>
  <Application>Microsoft Office PowerPoint</Application>
  <PresentationFormat>Bredbild</PresentationFormat>
  <Paragraphs>48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Verdana</vt:lpstr>
      <vt:lpstr>Wingdings</vt:lpstr>
      <vt:lpstr>RJH</vt:lpstr>
      <vt:lpstr>Illamående</vt:lpstr>
      <vt:lpstr>Illamående</vt:lpstr>
      <vt:lpstr>Illamående</vt:lpstr>
      <vt:lpstr>Illamående</vt:lpstr>
      <vt:lpstr>Illamående</vt:lpstr>
      <vt:lpstr>Illamående</vt:lpstr>
      <vt:lpstr>Illamående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Illamående</dc:title>
  <dc:creator>man_user</dc:creator>
  <cp:lastModifiedBy>man_user</cp:lastModifiedBy>
  <cp:revision>27</cp:revision>
  <cp:lastPrinted>2017-05-02T11:51:22Z</cp:lastPrinted>
  <dcterms:created xsi:type="dcterms:W3CDTF">2017-04-26T18:08:17Z</dcterms:created>
  <dcterms:modified xsi:type="dcterms:W3CDTF">2017-05-02T13:24:04Z</dcterms:modified>
</cp:coreProperties>
</file>