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7" r:id="rId9"/>
    <p:sldId id="268" r:id="rId10"/>
    <p:sldId id="266" r:id="rId11"/>
    <p:sldId id="269" r:id="rId12"/>
    <p:sldId id="261" r:id="rId13"/>
    <p:sldId id="262" r:id="rId14"/>
  </p:sldIdLst>
  <p:sldSz cx="12192000" cy="6858000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19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36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875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28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12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41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650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063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52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07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67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182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505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136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13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778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58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565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5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41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2017-05-05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0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2017-05-05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6" name="Bildobjekt 35"/>
          <p:cNvPicPr>
            <a:picLocks noChangeAspect="1"/>
          </p:cNvPicPr>
          <p:nvPr userDrawn="1"/>
        </p:nvPicPr>
        <p:blipFill>
          <a:blip r:embed="rId24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37" name="Rektangel 36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63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677" r:id="rId17"/>
    <p:sldLayoutId id="2147483664" r:id="rId18"/>
    <p:sldLayoutId id="2147483962" r:id="rId19"/>
    <p:sldLayoutId id="2147483963" r:id="rId20"/>
    <p:sldLayoutId id="2147483964" r:id="rId21"/>
    <p:sldLayoutId id="2147483965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011238" y="4369924"/>
            <a:ext cx="8596667" cy="843890"/>
          </a:xfrm>
        </p:spPr>
        <p:txBody>
          <a:bodyPr>
            <a:noAutofit/>
          </a:bodyPr>
          <a:lstStyle/>
          <a:p>
            <a:r>
              <a:rPr lang="sv-SE" sz="5400" dirty="0" smtClean="0"/>
              <a:t>Munvård i livets slut</a:t>
            </a:r>
            <a:endParaRPr lang="sv-SE" sz="5400" dirty="0"/>
          </a:p>
        </p:txBody>
      </p:sp>
      <p:pic>
        <p:nvPicPr>
          <p:cNvPr id="12" name="Platshållare för bild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0" b="10070"/>
          <a:stretch>
            <a:fillRect/>
          </a:stretch>
        </p:blipFill>
        <p:spPr>
          <a:xfrm>
            <a:off x="1011238" y="666750"/>
            <a:ext cx="7646987" cy="3549650"/>
          </a:xfrm>
        </p:spPr>
      </p:pic>
      <p:sp>
        <p:nvSpPr>
          <p:cNvPr id="11" name="Platshållare för text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 smtClean="0"/>
              <a:t>Monica Fornander</a:t>
            </a:r>
          </a:p>
          <a:p>
            <a:r>
              <a:rPr lang="sv-SE" dirty="0" smtClean="0"/>
              <a:t>Specialistsjuksköterska i palliativ vård  					</a:t>
            </a:r>
            <a:r>
              <a:rPr lang="sv-SE" sz="2400" dirty="0" smtClean="0"/>
              <a:t>Storsjögläntan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Mat och medicin rester           Blåsa </a:t>
            </a:r>
            <a:r>
              <a:rPr lang="sv-SE" dirty="0" err="1" smtClean="0"/>
              <a:t>p.g.a</a:t>
            </a:r>
            <a:r>
              <a:rPr lang="sv-SE" dirty="0" smtClean="0"/>
              <a:t> trasig tand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1" y="2183694"/>
            <a:ext cx="4442527" cy="3806098"/>
          </a:xfrm>
        </p:spPr>
      </p:pic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sv-SE"/>
          </a:p>
        </p:txBody>
      </p:sp>
      <p:pic>
        <p:nvPicPr>
          <p:cNvPr id="15" name="Platshållare för innehåll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2518" y="2183694"/>
            <a:ext cx="5665408" cy="38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Svamp infektion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87" y="1825625"/>
            <a:ext cx="4796750" cy="4351338"/>
          </a:xfrm>
        </p:spPr>
      </p:pic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75" y="1957928"/>
            <a:ext cx="5165725" cy="4086731"/>
          </a:xfrm>
        </p:spPr>
      </p:pic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64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242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MUNVÅRD- </a:t>
            </a:r>
            <a:r>
              <a:rPr lang="sv-SE" dirty="0"/>
              <a:t>i livets 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480843"/>
            <a:ext cx="8596668" cy="4560520"/>
          </a:xfrm>
        </p:spPr>
        <p:txBody>
          <a:bodyPr>
            <a:noAutofit/>
          </a:bodyPr>
          <a:lstStyle/>
          <a:p>
            <a:r>
              <a:rPr lang="sv-SE" sz="2800" dirty="0"/>
              <a:t>ev. tandborstning 1 – 2 ggr/dygn –mjuk</a:t>
            </a:r>
          </a:p>
          <a:p>
            <a:r>
              <a:rPr lang="sv-SE" sz="2800" dirty="0"/>
              <a:t>  </a:t>
            </a:r>
            <a:r>
              <a:rPr lang="sv-SE" sz="2800" dirty="0" smtClean="0"/>
              <a:t>tandborste, </a:t>
            </a:r>
            <a:r>
              <a:rPr lang="sv-SE" sz="2800" dirty="0" err="1" smtClean="0"/>
              <a:t>ev</a:t>
            </a:r>
            <a:r>
              <a:rPr lang="sv-SE" sz="2800" dirty="0" smtClean="0"/>
              <a:t> mild tandkräm.</a:t>
            </a:r>
            <a:endParaRPr lang="sv-SE" sz="2800" dirty="0"/>
          </a:p>
          <a:p>
            <a:r>
              <a:rPr lang="sv-SE" sz="2800" dirty="0"/>
              <a:t>T</a:t>
            </a:r>
            <a:r>
              <a:rPr lang="sv-SE" sz="2800" dirty="0" smtClean="0"/>
              <a:t>a </a:t>
            </a:r>
            <a:r>
              <a:rPr lang="sv-SE" sz="2800" dirty="0"/>
              <a:t>ut och rengör proteser – sitter den dåligt – ta ut den</a:t>
            </a:r>
          </a:p>
          <a:p>
            <a:r>
              <a:rPr lang="sv-SE" sz="2800" dirty="0"/>
              <a:t>T</a:t>
            </a:r>
            <a:r>
              <a:rPr lang="sv-SE" sz="2800" dirty="0" smtClean="0"/>
              <a:t>orka </a:t>
            </a:r>
            <a:r>
              <a:rPr lang="sv-SE" sz="2800" dirty="0"/>
              <a:t>ur hela munhålan (om det går) med ”munpinnar” el. dyl.</a:t>
            </a:r>
          </a:p>
          <a:p>
            <a:r>
              <a:rPr lang="sv-SE" sz="2800" dirty="0"/>
              <a:t>S</a:t>
            </a:r>
            <a:r>
              <a:rPr lang="sv-SE" sz="2800" dirty="0" smtClean="0"/>
              <a:t>mörj/spraya </a:t>
            </a:r>
            <a:r>
              <a:rPr lang="sv-SE" sz="2800" dirty="0"/>
              <a:t>munhålan med saliversättning,  gel eller vatten/matolje-</a:t>
            </a:r>
          </a:p>
          <a:p>
            <a:r>
              <a:rPr lang="sv-SE" sz="2800" dirty="0"/>
              <a:t>   blandning…minst två ggr/tim.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388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966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MUNVÅRD- </a:t>
            </a:r>
            <a:r>
              <a:rPr lang="sv-SE" dirty="0"/>
              <a:t>i livets 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456567"/>
            <a:ext cx="8596668" cy="4584796"/>
          </a:xfrm>
        </p:spPr>
        <p:txBody>
          <a:bodyPr/>
          <a:lstStyle/>
          <a:p>
            <a:r>
              <a:rPr lang="sv-SE" sz="2800" dirty="0" smtClean="0"/>
              <a:t>ev. droppa lite vatten i mungipan</a:t>
            </a:r>
          </a:p>
          <a:p>
            <a:r>
              <a:rPr lang="sv-SE" sz="2800" dirty="0" smtClean="0"/>
              <a:t>Vid smärtor i munnen, </a:t>
            </a:r>
            <a:r>
              <a:rPr lang="sv-SE" sz="2800" dirty="0" err="1" smtClean="0"/>
              <a:t>Xylocain</a:t>
            </a:r>
            <a:r>
              <a:rPr lang="sv-SE" sz="2800" dirty="0" smtClean="0"/>
              <a:t> Viskös eller smärtstillande spray.</a:t>
            </a:r>
          </a:p>
          <a:p>
            <a:r>
              <a:rPr lang="sv-SE" sz="2800" dirty="0" smtClean="0"/>
              <a:t>Smörj läppar med cerat, vaselin el. dyl.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48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77334" y="145657"/>
            <a:ext cx="8596668" cy="1140977"/>
          </a:xfrm>
        </p:spPr>
        <p:txBody>
          <a:bodyPr>
            <a:noAutofit/>
          </a:bodyPr>
          <a:lstStyle/>
          <a:p>
            <a:pPr algn="ctr"/>
            <a:r>
              <a:rPr lang="sv-SE" sz="7200" dirty="0"/>
              <a:t>VIKTIGT…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77334" y="1513211"/>
            <a:ext cx="8596668" cy="4552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800" dirty="0" smtClean="0"/>
              <a:t>Bra </a:t>
            </a:r>
            <a:r>
              <a:rPr lang="sv-SE" sz="2800" dirty="0"/>
              <a:t>munvård – ökat välbefinnande </a:t>
            </a:r>
            <a:r>
              <a:rPr lang="sv-SE" sz="2800" dirty="0" smtClean="0"/>
              <a:t>och livskvalité</a:t>
            </a:r>
            <a:r>
              <a:rPr lang="sv-SE" sz="2800" dirty="0"/>
              <a:t>.</a:t>
            </a:r>
          </a:p>
          <a:p>
            <a:r>
              <a:rPr lang="sv-SE" sz="2800" dirty="0" smtClean="0"/>
              <a:t>Många medveten om betydelsen av munvård</a:t>
            </a:r>
          </a:p>
          <a:p>
            <a:r>
              <a:rPr lang="sv-SE" sz="2800" dirty="0" smtClean="0"/>
              <a:t>Ofta </a:t>
            </a:r>
            <a:r>
              <a:rPr lang="sv-SE" sz="2800" dirty="0"/>
              <a:t>förbisett område…</a:t>
            </a:r>
          </a:p>
          <a:p>
            <a:pPr>
              <a:buNone/>
            </a:pPr>
            <a:r>
              <a:rPr lang="sv-SE" sz="2800" dirty="0"/>
              <a:t>  - intrång i integritet…</a:t>
            </a:r>
          </a:p>
          <a:p>
            <a:pPr>
              <a:buNone/>
            </a:pPr>
            <a:r>
              <a:rPr lang="sv-SE" sz="2800" dirty="0"/>
              <a:t>  - dåliga kunskaper…</a:t>
            </a:r>
          </a:p>
          <a:p>
            <a:pPr>
              <a:buNone/>
            </a:pPr>
            <a:r>
              <a:rPr lang="sv-SE" sz="2800" dirty="0"/>
              <a:t>  - obehag/tidsbrist…</a:t>
            </a:r>
          </a:p>
          <a:p>
            <a:endParaRPr lang="sv-SE" sz="2800" dirty="0" smtClean="0"/>
          </a:p>
          <a:p>
            <a:r>
              <a:rPr lang="sv-SE" sz="2800" dirty="0" smtClean="0"/>
              <a:t>Dålig </a:t>
            </a:r>
            <a:r>
              <a:rPr lang="sv-SE" sz="2800" dirty="0"/>
              <a:t>dokumentation…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04392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PROBLEM I MUNNEN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464659"/>
            <a:ext cx="8596668" cy="4576704"/>
          </a:xfrm>
        </p:spPr>
        <p:txBody>
          <a:bodyPr>
            <a:normAutofit fontScale="92500" lnSpcReduction="10000"/>
          </a:bodyPr>
          <a:lstStyle/>
          <a:p>
            <a:r>
              <a:rPr lang="sv-SE" sz="3900" b="1" dirty="0"/>
              <a:t>T</a:t>
            </a:r>
            <a:r>
              <a:rPr lang="sv-SE" sz="3900" b="1" dirty="0" smtClean="0"/>
              <a:t>orrhet </a:t>
            </a:r>
            <a:r>
              <a:rPr lang="sv-SE" sz="2800" b="1" dirty="0" smtClean="0"/>
              <a:t> </a:t>
            </a:r>
          </a:p>
          <a:p>
            <a:r>
              <a:rPr lang="sv-SE" sz="2800" dirty="0"/>
              <a:t>Svårt att tugga och svälja</a:t>
            </a:r>
          </a:p>
          <a:p>
            <a:r>
              <a:rPr lang="sv-SE" sz="2800" dirty="0"/>
              <a:t>Svårt att tala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</a:t>
            </a:r>
            <a:r>
              <a:rPr lang="sv-SE" sz="3200" b="1" dirty="0" smtClean="0"/>
              <a:t>Smärta</a:t>
            </a:r>
          </a:p>
          <a:p>
            <a:r>
              <a:rPr lang="sv-SE" sz="2800" dirty="0"/>
              <a:t>S</a:t>
            </a:r>
            <a:r>
              <a:rPr lang="sv-SE" sz="2800" dirty="0" smtClean="0"/>
              <a:t>prickor, sår och blåsor</a:t>
            </a:r>
          </a:p>
          <a:p>
            <a:r>
              <a:rPr lang="sv-SE" sz="2800" b="1" dirty="0" smtClean="0"/>
              <a:t>Beläggningar</a:t>
            </a:r>
          </a:p>
          <a:p>
            <a:r>
              <a:rPr lang="sv-SE" sz="2800" dirty="0"/>
              <a:t>F</a:t>
            </a:r>
            <a:r>
              <a:rPr lang="sv-SE" sz="2800" dirty="0" smtClean="0"/>
              <a:t>örändrade smakupplevelser</a:t>
            </a:r>
          </a:p>
          <a:p>
            <a:r>
              <a:rPr lang="sv-SE" sz="2800" dirty="0" smtClean="0"/>
              <a:t>Luktar illa </a:t>
            </a:r>
          </a:p>
          <a:p>
            <a:r>
              <a:rPr lang="sv-SE" sz="2800" dirty="0" smtClean="0"/>
              <a:t>Svampinfektion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7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2163"/>
          </a:xfrm>
        </p:spPr>
        <p:txBody>
          <a:bodyPr/>
          <a:lstStyle/>
          <a:p>
            <a:pPr algn="ctr"/>
            <a:r>
              <a:rPr lang="sv-SE" dirty="0"/>
              <a:t>… OCH ORSAKER TILL PROBLEM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561763"/>
            <a:ext cx="8596668" cy="4479599"/>
          </a:xfrm>
        </p:spPr>
        <p:txBody>
          <a:bodyPr>
            <a:normAutofit/>
          </a:bodyPr>
          <a:lstStyle/>
          <a:p>
            <a:r>
              <a:rPr lang="sv-SE" sz="2800" dirty="0"/>
              <a:t>S</a:t>
            </a:r>
            <a:r>
              <a:rPr lang="sv-SE" sz="2800" dirty="0" smtClean="0"/>
              <a:t>jukdomar </a:t>
            </a:r>
            <a:r>
              <a:rPr lang="sv-SE" sz="2800" dirty="0"/>
              <a:t>i munhålan</a:t>
            </a:r>
          </a:p>
          <a:p>
            <a:r>
              <a:rPr lang="sv-SE" sz="2800" dirty="0"/>
              <a:t>D</a:t>
            </a:r>
            <a:r>
              <a:rPr lang="sv-SE" sz="2800" dirty="0" smtClean="0"/>
              <a:t>åligt </a:t>
            </a:r>
            <a:r>
              <a:rPr lang="sv-SE" sz="2800" dirty="0"/>
              <a:t>immunförsvar</a:t>
            </a:r>
          </a:p>
          <a:p>
            <a:r>
              <a:rPr lang="sv-SE" sz="2800" dirty="0"/>
              <a:t>B</a:t>
            </a:r>
            <a:r>
              <a:rPr lang="sv-SE" sz="2800" dirty="0" smtClean="0"/>
              <a:t>iverkan </a:t>
            </a:r>
            <a:r>
              <a:rPr lang="sv-SE" sz="2800" dirty="0"/>
              <a:t>av läkemedel</a:t>
            </a:r>
          </a:p>
          <a:p>
            <a:r>
              <a:rPr lang="sv-SE" sz="2800" dirty="0"/>
              <a:t>D</a:t>
            </a:r>
            <a:r>
              <a:rPr lang="sv-SE" sz="2800" dirty="0" smtClean="0"/>
              <a:t>ålig </a:t>
            </a:r>
            <a:r>
              <a:rPr lang="sv-SE" sz="2800" dirty="0"/>
              <a:t>nutrition och uttorkning</a:t>
            </a:r>
          </a:p>
          <a:p>
            <a:r>
              <a:rPr lang="sv-SE" sz="2800" dirty="0"/>
              <a:t>P</a:t>
            </a:r>
            <a:r>
              <a:rPr lang="sv-SE" sz="2800" dirty="0" smtClean="0"/>
              <a:t>roteser </a:t>
            </a:r>
            <a:r>
              <a:rPr lang="sv-SE" sz="2800" dirty="0"/>
              <a:t>som inte passar och skadade tänder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8590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följder kan detta få?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800" dirty="0" smtClean="0"/>
              <a:t>Lunginflammation</a:t>
            </a:r>
          </a:p>
          <a:p>
            <a:r>
              <a:rPr lang="sv-SE" sz="2800" dirty="0" err="1" smtClean="0"/>
              <a:t>Endokardit</a:t>
            </a:r>
            <a:endParaRPr lang="sv-SE" sz="2800" dirty="0" smtClean="0"/>
          </a:p>
          <a:p>
            <a:r>
              <a:rPr lang="sv-SE" sz="2800" dirty="0" smtClean="0"/>
              <a:t>Sepsis</a:t>
            </a:r>
          </a:p>
          <a:p>
            <a:endParaRPr lang="sv-SE" sz="2800" dirty="0" smtClean="0"/>
          </a:p>
          <a:p>
            <a:r>
              <a:rPr lang="sv-SE" sz="2800" dirty="0" smtClean="0"/>
              <a:t>Är alla exempel på sjukdomar som kan bero på infektioner i munhålan.</a:t>
            </a:r>
          </a:p>
          <a:p>
            <a:endParaRPr lang="sv-SE" sz="2800" dirty="0" smtClean="0"/>
          </a:p>
          <a:p>
            <a:r>
              <a:rPr lang="sv-SE" sz="2800" dirty="0" smtClean="0"/>
              <a:t>Diabetes</a:t>
            </a:r>
          </a:p>
          <a:p>
            <a:r>
              <a:rPr lang="sv-SE" sz="2800" dirty="0" err="1" smtClean="0"/>
              <a:t>Hjärt</a:t>
            </a:r>
            <a:r>
              <a:rPr lang="sv-SE" sz="2800" dirty="0" smtClean="0"/>
              <a:t> och kärl sjukdomar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9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3611"/>
          </a:xfrm>
        </p:spPr>
        <p:txBody>
          <a:bodyPr/>
          <a:lstStyle/>
          <a:p>
            <a:pPr algn="ctr"/>
            <a:r>
              <a:rPr lang="sv-SE" dirty="0"/>
              <a:t>HUR FÖRBÄTTRA??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513211"/>
            <a:ext cx="8596668" cy="4528152"/>
          </a:xfrm>
        </p:spPr>
        <p:txBody>
          <a:bodyPr>
            <a:normAutofit/>
          </a:bodyPr>
          <a:lstStyle/>
          <a:p>
            <a:r>
              <a:rPr lang="sv-SE" sz="2800" dirty="0"/>
              <a:t>Fråga patienten!!!</a:t>
            </a:r>
          </a:p>
          <a:p>
            <a:r>
              <a:rPr lang="sv-SE" sz="2800" dirty="0"/>
              <a:t>Inspektera munhålan…med spatel och ficklampa…</a:t>
            </a:r>
          </a:p>
          <a:p>
            <a:r>
              <a:rPr lang="sv-SE" sz="2800" dirty="0"/>
              <a:t>Dokumentera status</a:t>
            </a:r>
          </a:p>
          <a:p>
            <a:r>
              <a:rPr lang="sv-SE" sz="2800" dirty="0"/>
              <a:t>Diagnos och behandling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87" y="2511145"/>
            <a:ext cx="4692207" cy="30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046"/>
          </a:xfrm>
        </p:spPr>
        <p:txBody>
          <a:bodyPr/>
          <a:lstStyle/>
          <a:p>
            <a:pPr algn="ctr"/>
            <a:r>
              <a:rPr lang="sv-SE" dirty="0"/>
              <a:t>ROAG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375647"/>
            <a:ext cx="8596668" cy="4665716"/>
          </a:xfrm>
        </p:spPr>
        <p:txBody>
          <a:bodyPr>
            <a:normAutofit/>
          </a:bodyPr>
          <a:lstStyle/>
          <a:p>
            <a:r>
              <a:rPr lang="sv-SE" sz="2800" dirty="0"/>
              <a:t>Revised Oral </a:t>
            </a:r>
            <a:r>
              <a:rPr lang="sv-SE" sz="2800" dirty="0" err="1"/>
              <a:t>Assessment</a:t>
            </a:r>
            <a:r>
              <a:rPr lang="sv-SE" sz="2800" dirty="0"/>
              <a:t> Guide…</a:t>
            </a:r>
          </a:p>
          <a:p>
            <a:r>
              <a:rPr lang="sv-SE" sz="2800" dirty="0"/>
              <a:t>…ett munbedömningsinstrument.</a:t>
            </a:r>
          </a:p>
          <a:p>
            <a:endParaRPr lang="sv-SE" sz="2800" dirty="0"/>
          </a:p>
          <a:p>
            <a:r>
              <a:rPr lang="sv-SE" sz="2800" dirty="0"/>
              <a:t>Arbeta strukturerat och få en bra </a:t>
            </a:r>
            <a:r>
              <a:rPr lang="sv-SE" sz="2800" dirty="0" err="1"/>
              <a:t>doku</a:t>
            </a:r>
            <a:r>
              <a:rPr lang="sv-SE" sz="2800" dirty="0"/>
              <a:t>-</a:t>
            </a:r>
          </a:p>
          <a:p>
            <a:r>
              <a:rPr lang="sv-SE" sz="2800" dirty="0" err="1"/>
              <a:t>mentation</a:t>
            </a:r>
            <a:r>
              <a:rPr lang="sv-SE" sz="2800" dirty="0"/>
              <a:t> </a:t>
            </a:r>
          </a:p>
          <a:p>
            <a:endParaRPr lang="sv-SE" sz="2800" dirty="0"/>
          </a:p>
          <a:p>
            <a:r>
              <a:rPr lang="sv-SE" sz="2800" dirty="0"/>
              <a:t>Bättre munhälsa – ökad</a:t>
            </a:r>
          </a:p>
          <a:p>
            <a:r>
              <a:rPr lang="sv-SE" sz="2800" dirty="0"/>
              <a:t>livskvalité.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9967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        Grad 1						Grad 2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sv-SE"/>
          </a:p>
        </p:txBody>
      </p:sp>
      <p:pic>
        <p:nvPicPr>
          <p:cNvPr id="13" name="Platshållare för innehåll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64710"/>
            <a:ext cx="5165725" cy="3673168"/>
          </a:xfrm>
          <a:prstGeom prst="rect">
            <a:avLst/>
          </a:prstGeom>
        </p:spPr>
      </p:pic>
      <p:pic>
        <p:nvPicPr>
          <p:cNvPr id="12" name="Platshållare för innehåll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3600" y="2164709"/>
            <a:ext cx="5165725" cy="36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       Grad 2  						Grad 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3600" y="2583429"/>
            <a:ext cx="5165725" cy="283573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83429"/>
            <a:ext cx="5165725" cy="2835730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452746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Slin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n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ödande kan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973</TotalTime>
  <Words>276</Words>
  <Application>Microsoft Office PowerPoint</Application>
  <PresentationFormat>Bredbild</PresentationFormat>
  <Paragraphs>67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Slinga</vt:lpstr>
      <vt:lpstr>Munvård i livets slut</vt:lpstr>
      <vt:lpstr>VIKTIGT…</vt:lpstr>
      <vt:lpstr>PROBLEM I MUNNEN</vt:lpstr>
      <vt:lpstr>… OCH ORSAKER TILL PROBLEM</vt:lpstr>
      <vt:lpstr>Vilka följder kan detta få?</vt:lpstr>
      <vt:lpstr>HUR FÖRBÄTTRA??</vt:lpstr>
      <vt:lpstr>ROAG</vt:lpstr>
      <vt:lpstr>          Grad 1      Grad 2</vt:lpstr>
      <vt:lpstr>         Grad 2        Grad 3</vt:lpstr>
      <vt:lpstr>Mat och medicin rester           Blåsa p.g.a trasig tand</vt:lpstr>
      <vt:lpstr>Svamp infektion</vt:lpstr>
      <vt:lpstr>MUNVÅRD- i livets slut</vt:lpstr>
      <vt:lpstr>MUNVÅRD- i livets slut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Munvård i livets slut</dc:title>
  <dc:creator>man_user</dc:creator>
  <cp:lastModifiedBy>man_user</cp:lastModifiedBy>
  <cp:revision>27</cp:revision>
  <cp:lastPrinted>2017-03-09T10:32:58Z</cp:lastPrinted>
  <dcterms:created xsi:type="dcterms:W3CDTF">2017-02-24T08:37:55Z</dcterms:created>
  <dcterms:modified xsi:type="dcterms:W3CDTF">2017-05-05T09:15:10Z</dcterms:modified>
</cp:coreProperties>
</file>