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9" r:id="rId12"/>
  </p:sldIdLst>
  <p:sldSz cx="12192000" cy="6858000"/>
  <p:notesSz cx="6743700" cy="98758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 autoAdjust="0"/>
  </p:normalViewPr>
  <p:slideViewPr>
    <p:cSldViewPr snapToGrid="0">
      <p:cViewPr varScale="1">
        <p:scale>
          <a:sx n="118" d="100"/>
          <a:sy n="118" d="100"/>
        </p:scale>
        <p:origin x="31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72A3D-D9A1-42CF-BB86-54A05BAF7EE5}" type="datetimeFigureOut">
              <a:rPr lang="sv-SE" smtClean="0"/>
              <a:t>2017-05-02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80333"/>
            <a:ext cx="292227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19869" y="9380333"/>
            <a:ext cx="292227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5DE7F-CC2C-4B62-BB89-7EE8EEA347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36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2017-05-02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</a:rPr>
              <a:t>Sjukgymnastik/Fysioterapi inom palliativ vård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Sjukgymnastens roll inom palliativ vård i hemmet</a:t>
            </a:r>
          </a:p>
          <a:p>
            <a:pPr marL="0" indent="0">
              <a:buNone/>
            </a:pP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Arbetsterapeutens roll inom palliativ vård i hemmet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Hur identifiera behov av sjukgymnast och arbetsterapeut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Projekt Storsjögläntan sjukgymnast under 2017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Carina Edling, leg sjukgymnast, </a:t>
            </a:r>
            <a:r>
              <a:rPr lang="sv-SE" dirty="0" err="1" smtClean="0"/>
              <a:t>MhS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Storsjögläntan projekt 2017 sjukgymnast på 25%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Syfte</a:t>
            </a:r>
            <a:r>
              <a:rPr lang="sv-SE" dirty="0"/>
              <a:t>: Identifiera behov av sjukgymnast </a:t>
            </a:r>
            <a:r>
              <a:rPr lang="sv-SE" dirty="0" smtClean="0"/>
              <a:t>och arbetsterapeut </a:t>
            </a:r>
            <a:r>
              <a:rPr lang="sv-SE" dirty="0"/>
              <a:t>inom Storsjögläntan i Jämtland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Frågeställningar/Aktiviteter</a:t>
            </a:r>
            <a:r>
              <a:rPr lang="sv-SE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Kartläggning hur det ser ut i andra landsting/regioner</a:t>
            </a:r>
          </a:p>
          <a:p>
            <a:r>
              <a:rPr lang="sv-SE" dirty="0" smtClean="0"/>
              <a:t>Samverkan</a:t>
            </a:r>
          </a:p>
          <a:p>
            <a:r>
              <a:rPr lang="sv-SE" dirty="0" smtClean="0"/>
              <a:t>Råd-och stödfunktion</a:t>
            </a:r>
            <a:endParaRPr lang="sv-SE" dirty="0"/>
          </a:p>
          <a:p>
            <a:r>
              <a:rPr lang="sv-SE" dirty="0" smtClean="0"/>
              <a:t>Identifiera utbildningsbehov, </a:t>
            </a:r>
            <a:r>
              <a:rPr lang="sv-SE" smtClean="0"/>
              <a:t>genomföra utbildning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3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Frågor?</a:t>
            </a:r>
          </a:p>
          <a:p>
            <a:endParaRPr lang="sv-SE" dirty="0"/>
          </a:p>
          <a:p>
            <a:r>
              <a:rPr lang="sv-SE" dirty="0" smtClean="0"/>
              <a:t>Tack!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55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</a:rPr>
              <a:t>Sjukgymnastens roll inom palliativ vård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 smtClean="0"/>
              <a:t>Utgångspunkt: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Rörelse och funktion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Sjukgymnastens roll: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Förbättra funktion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Stödja patienterna att anpassa sig till förändrade situationer under sjukdomstiden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Observera förändringar och hitta ”fönstret”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Optimera livskvaliteten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Hälsopromotion och självständighet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Få leva tills man dör</a:t>
            </a:r>
          </a:p>
          <a:p>
            <a:pPr marL="0" indent="0">
              <a:buNone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1050" dirty="0"/>
              <a:t>(</a:t>
            </a:r>
            <a:r>
              <a:rPr lang="sv-SE" sz="1050" dirty="0" err="1"/>
              <a:t>Cheville</a:t>
            </a:r>
            <a:r>
              <a:rPr lang="sv-SE" sz="1050" dirty="0"/>
              <a:t>, </a:t>
            </a:r>
            <a:r>
              <a:rPr lang="sv-SE" sz="1050" dirty="0" smtClean="0"/>
              <a:t>2001, Platt-Johnson 2007, </a:t>
            </a:r>
            <a:r>
              <a:rPr lang="sv-SE" sz="1050" dirty="0" err="1" smtClean="0"/>
              <a:t>Cane</a:t>
            </a:r>
            <a:r>
              <a:rPr lang="sv-SE" sz="1050" dirty="0" smtClean="0"/>
              <a:t> et al 2011, Saunders 1998)</a:t>
            </a:r>
            <a:endParaRPr lang="sv-SE" sz="1050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86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1223100"/>
          </a:xfrm>
        </p:spPr>
        <p:txBody>
          <a:bodyPr/>
          <a:lstStyle/>
          <a:p>
            <a:r>
              <a:rPr lang="sv-SE" dirty="0" smtClean="0">
                <a:latin typeface="+mn-lt"/>
              </a:rPr>
              <a:t>Patienters uppfattning om sjukgymnastik i palliativ vård: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999" y="1854200"/>
            <a:ext cx="10465200" cy="3967162"/>
          </a:xfrm>
        </p:spPr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Inger hopp</a:t>
            </a:r>
          </a:p>
          <a:p>
            <a:r>
              <a:rPr lang="sv-SE" dirty="0" smtClean="0"/>
              <a:t>Ger uppmuntran och motiverade till att vara aktiv</a:t>
            </a:r>
          </a:p>
          <a:p>
            <a:r>
              <a:rPr lang="sv-SE" dirty="0" smtClean="0"/>
              <a:t>Bidrar till självständighet</a:t>
            </a:r>
          </a:p>
          <a:p>
            <a:r>
              <a:rPr lang="sv-SE" dirty="0" smtClean="0"/>
              <a:t>Känner sig säkrare på hur de kunde röra sig</a:t>
            </a:r>
          </a:p>
          <a:p>
            <a:r>
              <a:rPr lang="sv-SE" dirty="0" smtClean="0"/>
              <a:t>Expert</a:t>
            </a:r>
          </a:p>
          <a:p>
            <a:r>
              <a:rPr lang="sv-SE" dirty="0" smtClean="0"/>
              <a:t>Bidrar till välmående och lindring av symptom</a:t>
            </a:r>
          </a:p>
          <a:p>
            <a:r>
              <a:rPr lang="sv-SE" dirty="0" smtClean="0"/>
              <a:t>Ger stöd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1800" i="1" dirty="0" smtClean="0"/>
              <a:t>Dahlin Y, </a:t>
            </a:r>
            <a:r>
              <a:rPr lang="sv-SE" sz="1800" i="1" dirty="0" err="1" smtClean="0"/>
              <a:t>Heiwe</a:t>
            </a:r>
            <a:r>
              <a:rPr lang="sv-SE" sz="1800" i="1" dirty="0" smtClean="0"/>
              <a:t> S. </a:t>
            </a:r>
            <a:r>
              <a:rPr lang="sv-SE" sz="1800" i="1" dirty="0" err="1" smtClean="0"/>
              <a:t>Patient’s</a:t>
            </a:r>
            <a:r>
              <a:rPr lang="sv-SE" sz="1800" i="1" dirty="0" smtClean="0"/>
              <a:t> </a:t>
            </a:r>
            <a:r>
              <a:rPr lang="sv-SE" sz="1800" i="1" dirty="0" err="1" smtClean="0"/>
              <a:t>experiences</a:t>
            </a:r>
            <a:r>
              <a:rPr lang="sv-SE" sz="1800" i="1" dirty="0" smtClean="0"/>
              <a:t> </a:t>
            </a:r>
            <a:r>
              <a:rPr lang="sv-SE" sz="1800" i="1" dirty="0" err="1" smtClean="0"/>
              <a:t>of</a:t>
            </a:r>
            <a:r>
              <a:rPr lang="sv-SE" sz="1800" i="1" dirty="0" smtClean="0"/>
              <a:t> </a:t>
            </a:r>
            <a:r>
              <a:rPr lang="sv-SE" sz="1800" i="1" dirty="0" err="1" smtClean="0"/>
              <a:t>Physical</a:t>
            </a:r>
            <a:r>
              <a:rPr lang="sv-SE" sz="1800" i="1" dirty="0" smtClean="0"/>
              <a:t> </a:t>
            </a:r>
            <a:r>
              <a:rPr lang="sv-SE" sz="1800" i="1" dirty="0" err="1" smtClean="0"/>
              <a:t>Therapy</a:t>
            </a:r>
            <a:r>
              <a:rPr lang="sv-SE" sz="1800" i="1" dirty="0" smtClean="0"/>
              <a:t> </a:t>
            </a:r>
            <a:r>
              <a:rPr lang="sv-SE" sz="1800" i="1" dirty="0" err="1" smtClean="0"/>
              <a:t>within</a:t>
            </a:r>
            <a:r>
              <a:rPr lang="sv-SE" sz="1800" i="1" dirty="0" smtClean="0"/>
              <a:t> </a:t>
            </a:r>
            <a:r>
              <a:rPr lang="sv-SE" sz="1800" i="1" dirty="0" err="1" smtClean="0"/>
              <a:t>palliative</a:t>
            </a:r>
            <a:r>
              <a:rPr lang="sv-SE" sz="1800" i="1" dirty="0" smtClean="0"/>
              <a:t> </a:t>
            </a:r>
            <a:r>
              <a:rPr lang="sv-SE" sz="1800" i="1" dirty="0" err="1" smtClean="0"/>
              <a:t>care</a:t>
            </a:r>
            <a:r>
              <a:rPr lang="sv-SE" sz="1800" i="1" dirty="0" smtClean="0"/>
              <a:t>. J </a:t>
            </a:r>
            <a:r>
              <a:rPr lang="sv-SE" sz="1800" i="1" dirty="0" err="1" smtClean="0"/>
              <a:t>Palliat</a:t>
            </a:r>
            <a:r>
              <a:rPr lang="sv-SE" sz="1800" i="1" dirty="0" smtClean="0"/>
              <a:t> Care 2009;25:12-20.</a:t>
            </a:r>
          </a:p>
        </p:txBody>
      </p:sp>
    </p:spTree>
    <p:extLst>
      <p:ext uri="{BB962C8B-B14F-4D97-AF65-F5344CB8AC3E}">
        <p14:creationId xmlns:p14="http://schemas.microsoft.com/office/powerpoint/2010/main" val="38872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1146900"/>
          </a:xfrm>
        </p:spPr>
        <p:txBody>
          <a:bodyPr/>
          <a:lstStyle/>
          <a:p>
            <a:r>
              <a:rPr lang="sv-SE" dirty="0" smtClean="0">
                <a:latin typeface="+mn-lt"/>
              </a:rPr>
              <a:t>När ska sjukgymnast träffa patienten?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999" y="1866900"/>
            <a:ext cx="10465200" cy="3954462"/>
          </a:xfrm>
        </p:spPr>
        <p:txBody>
          <a:bodyPr/>
          <a:lstStyle/>
          <a:p>
            <a:r>
              <a:rPr lang="sv-SE" dirty="0" smtClean="0"/>
              <a:t>Tidig kontakt möjliggör: aktivitet, självständighet i funktion t.ex. förflyttningar, förebygger risker med inaktivitet.</a:t>
            </a:r>
          </a:p>
          <a:p>
            <a:r>
              <a:rPr lang="sv-SE" dirty="0" smtClean="0"/>
              <a:t>Regelbundet för att följa upp bl.a. förflyttningsförmåga</a:t>
            </a:r>
          </a:p>
          <a:p>
            <a:endParaRPr lang="sv-SE" dirty="0"/>
          </a:p>
          <a:p>
            <a:r>
              <a:rPr lang="sv-SE" dirty="0" smtClean="0"/>
              <a:t>I livets slutskede: För att bl.a. instruera om viloställningar för att motverka smärta, trycksår och för att främja andning, smärtlindring.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804" y="397351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6200" y="684000"/>
            <a:ext cx="10465200" cy="648000"/>
          </a:xfrm>
        </p:spPr>
        <p:txBody>
          <a:bodyPr/>
          <a:lstStyle/>
          <a:p>
            <a:r>
              <a:rPr lang="sv-SE" sz="2800" dirty="0" smtClean="0"/>
              <a:t>Patientens problem: Patienten är ostadig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Muskelfunktion				Yrsel</a:t>
            </a:r>
          </a:p>
          <a:p>
            <a:pPr marL="0" indent="0">
              <a:buNone/>
            </a:pPr>
            <a:r>
              <a:rPr lang="sv-SE" dirty="0" smtClean="0"/>
              <a:t>Ledrörlighet					Motorik</a:t>
            </a:r>
          </a:p>
          <a:p>
            <a:pPr marL="0" indent="0">
              <a:buNone/>
            </a:pPr>
            <a:r>
              <a:rPr lang="sv-SE" dirty="0" smtClean="0"/>
              <a:t>Andningsfunktion				Säkerhet i hemmiljön</a:t>
            </a:r>
          </a:p>
          <a:p>
            <a:pPr marL="0" indent="0">
              <a:buNone/>
            </a:pPr>
            <a:r>
              <a:rPr lang="sv-SE" dirty="0" smtClean="0"/>
              <a:t>Smärta						Balans				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Fysisk aktivitet 				</a:t>
            </a:r>
            <a:r>
              <a:rPr lang="sv-SE" dirty="0" err="1" smtClean="0"/>
              <a:t>Fatigue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 smtClean="0"/>
              <a:t>Förflyttningsförmåga</a:t>
            </a:r>
          </a:p>
          <a:p>
            <a:pPr marL="0" indent="0">
              <a:buNone/>
            </a:pPr>
            <a:r>
              <a:rPr lang="sv-SE" dirty="0" smtClean="0"/>
              <a:t>Rörelserädsla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VAD ÄR VIKTIGT FÖR PERSONEN ATT KLARA AV?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b="1" dirty="0" smtClean="0"/>
              <a:t>Vad gör sjukgymnasten? Vi undersöker och gör bl.a. en bedömning av:</a:t>
            </a:r>
            <a:endParaRPr lang="sv-SE" b="1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075" y="3653712"/>
            <a:ext cx="1532725" cy="153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9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</a:rPr>
              <a:t>Exempel på sjukgymnastiska åtgärder: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Anpassad fysisk aktivitet</a:t>
            </a:r>
          </a:p>
          <a:p>
            <a:r>
              <a:rPr lang="sv-SE" dirty="0" smtClean="0"/>
              <a:t>Specifika övningar och träning för att: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 bibehålla/förbättra balans, muskelstyrka, kondition, ledrörlighet, 	förflyttningsförmåga och motverka negativa effekter av stillasittande</a:t>
            </a:r>
          </a:p>
          <a:p>
            <a:r>
              <a:rPr lang="sv-SE" dirty="0" smtClean="0"/>
              <a:t>Råd</a:t>
            </a:r>
          </a:p>
          <a:p>
            <a:r>
              <a:rPr lang="sv-SE" dirty="0" smtClean="0"/>
              <a:t>Smärtlindring</a:t>
            </a:r>
          </a:p>
          <a:p>
            <a:r>
              <a:rPr lang="sv-SE" dirty="0" smtClean="0"/>
              <a:t>Behandling av illamående</a:t>
            </a:r>
          </a:p>
          <a:p>
            <a:r>
              <a:rPr lang="sv-SE" dirty="0" smtClean="0"/>
              <a:t>Utprovning av gånghjälpmedel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243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</a:rPr>
              <a:t>Arbetsterapeutens roll i palliativ vård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Underlätta att patienterna ska kunna leva ett bra liv den tid de har kvar</a:t>
            </a:r>
          </a:p>
          <a:p>
            <a:r>
              <a:rPr lang="sv-SE" dirty="0" smtClean="0"/>
              <a:t>Fokus ligger på aktivitet och delaktighet</a:t>
            </a:r>
          </a:p>
          <a:p>
            <a:pPr marL="0" indent="0">
              <a:buNone/>
            </a:pPr>
            <a:r>
              <a:rPr lang="sv-SE" dirty="0" smtClean="0"/>
              <a:t>Arbetsterapeutens roll är att: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Underlätta de fysiska, psykiska och sociala konsekvenser och oförmågor som patienten drabbas av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Stödja patienten i de aktiviteter som hen vill och väljer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Vara lyhörd för att livskvalitetsbegreppet varierar över tid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Stödja patienten att hushålla med sin energi för att kunna utöva aktiviteter som hen värderar högt</a:t>
            </a:r>
          </a:p>
          <a:p>
            <a:pPr marL="0" indent="0">
              <a:buNone/>
            </a:pPr>
            <a:r>
              <a:rPr lang="sv-SE" sz="1200" dirty="0" smtClean="0"/>
              <a:t>Från presentation på ASIH DS 2015 av Elin Roos, arbetsterapeut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9032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3000" y="720000"/>
            <a:ext cx="10465200" cy="1197700"/>
          </a:xfrm>
        </p:spPr>
        <p:txBody>
          <a:bodyPr/>
          <a:lstStyle/>
          <a:p>
            <a:r>
              <a:rPr lang="sv-SE" dirty="0" smtClean="0">
                <a:latin typeface="+mn-lt"/>
              </a:rPr>
              <a:t>Sjukgymnasten och arbetsterapeuten som möjliggörare</a:t>
            </a:r>
            <a:endParaRPr lang="sv-SE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999" y="1917700"/>
            <a:ext cx="10465200" cy="3903662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Möjliggör för patienten att kunna vistas i hemmet</a:t>
            </a:r>
          </a:p>
          <a:p>
            <a:r>
              <a:rPr lang="sv-SE" dirty="0" smtClean="0"/>
              <a:t>Vardagliga aktiviteter bidrar till att patienten kan behålla sin livsstil samt skapar mening i livet</a:t>
            </a:r>
          </a:p>
          <a:p>
            <a:r>
              <a:rPr lang="sv-SE" dirty="0" smtClean="0"/>
              <a:t>Viss kontroll över sin situation ger känsla av tillfredsställelse </a:t>
            </a:r>
          </a:p>
          <a:p>
            <a:r>
              <a:rPr lang="sv-SE" dirty="0" smtClean="0"/>
              <a:t>Möjliggör ökad livskvalitet, självständighet och frihet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67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 och observationer för att identifiera behov av sjukgymnast och arbetsterapeutbedömning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4068780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Vad tycker du är svårt att klara av i vardagen?</a:t>
            </a:r>
          </a:p>
          <a:p>
            <a:r>
              <a:rPr lang="sv-SE" dirty="0" smtClean="0"/>
              <a:t>Är det något du skulle vilja klara av eller delta i som du inte kan idag?</a:t>
            </a:r>
          </a:p>
          <a:p>
            <a:r>
              <a:rPr lang="sv-SE" dirty="0" smtClean="0"/>
              <a:t>Hur klarar du av att förflytta dig/ta dig runt (här hemma)?</a:t>
            </a:r>
          </a:p>
          <a:p>
            <a:r>
              <a:rPr lang="sv-SE" dirty="0" smtClean="0"/>
              <a:t>Gör det ont i vissa ställningar/under vissa aktiviteter?</a:t>
            </a:r>
          </a:p>
          <a:p>
            <a:r>
              <a:rPr lang="sv-SE" dirty="0" smtClean="0"/>
              <a:t>Vill du ha stöd i hur du kan spara energi under dagen?</a:t>
            </a:r>
          </a:p>
          <a:p>
            <a:r>
              <a:rPr lang="sv-SE" dirty="0" smtClean="0"/>
              <a:t>När känner du dig ostadig?</a:t>
            </a:r>
          </a:p>
          <a:p>
            <a:r>
              <a:rPr lang="sv-SE" dirty="0" smtClean="0"/>
              <a:t>Observera om du tycker att patienten har svårare att förflytta sig, är ostadig, blir fort andfådd i förflyttningar, har svårt att hitta en bekväm sittställning, smärta </a:t>
            </a:r>
            <a:r>
              <a:rPr lang="sv-SE" dirty="0" err="1" smtClean="0"/>
              <a:t>etc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Föreslå att sjukgymnast och arbetsterapeut gör ett besök för bedömning. Föreslå inte </a:t>
            </a:r>
            <a:r>
              <a:rPr lang="sv-SE" smtClean="0"/>
              <a:t>specifika hjälpmedel.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006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112</TotalTime>
  <Words>549</Words>
  <Application>Microsoft Office PowerPoint</Application>
  <PresentationFormat>Bredbild</PresentationFormat>
  <Paragraphs>94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Verdana</vt:lpstr>
      <vt:lpstr>Wingdings</vt:lpstr>
      <vt:lpstr>RJH</vt:lpstr>
      <vt:lpstr>Sjukgymnastik/Fysioterapi inom palliativ vård</vt:lpstr>
      <vt:lpstr>Sjukgymnastens roll inom palliativ vård</vt:lpstr>
      <vt:lpstr>Patienters uppfattning om sjukgymnastik i palliativ vård:</vt:lpstr>
      <vt:lpstr>När ska sjukgymnast träffa patienten?</vt:lpstr>
      <vt:lpstr>Patientens problem: Patienten är ostadig</vt:lpstr>
      <vt:lpstr>Exempel på sjukgymnastiska åtgärder:</vt:lpstr>
      <vt:lpstr>Arbetsterapeutens roll i palliativ vård</vt:lpstr>
      <vt:lpstr>Sjukgymnasten och arbetsterapeuten som möjliggörare</vt:lpstr>
      <vt:lpstr>Frågor och observationer för att identifiera behov av sjukgymnast och arbetsterapeutbedömning</vt:lpstr>
      <vt:lpstr>Storsjögläntan projekt 2017 sjukgymnast på 25%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Sjukgymnastik/Fysioterapi inom palliativ vård</dc:title>
  <dc:creator>man_user</dc:creator>
  <cp:lastModifiedBy>man_user</cp:lastModifiedBy>
  <cp:revision>41</cp:revision>
  <cp:lastPrinted>2017-04-26T13:12:35Z</cp:lastPrinted>
  <dcterms:created xsi:type="dcterms:W3CDTF">2017-04-26T11:45:04Z</dcterms:created>
  <dcterms:modified xsi:type="dcterms:W3CDTF">2017-05-02T13:25:39Z</dcterms:modified>
</cp:coreProperties>
</file>