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0" r:id="rId6"/>
    <p:sldId id="259" r:id="rId7"/>
    <p:sldId id="261" r:id="rId8"/>
  </p:sldIdLst>
  <p:sldSz cx="12192000" cy="6858000"/>
  <p:notesSz cx="6789738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C200"/>
    <a:srgbClr val="16DC37"/>
    <a:srgbClr val="00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 autoAdjust="0"/>
  </p:normalViewPr>
  <p:slideViewPr>
    <p:cSldViewPr snapToGrid="0">
      <p:cViewPr varScale="1">
        <p:scale>
          <a:sx n="118" d="100"/>
          <a:sy n="118" d="100"/>
        </p:scale>
        <p:origin x="19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1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adig 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64000" y="1989120"/>
            <a:ext cx="10465200" cy="3832243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234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640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660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864000" y="1332000"/>
            <a:ext cx="10465200" cy="365760"/>
          </a:xfrm>
        </p:spPr>
        <p:txBody>
          <a:bodyPr>
            <a:normAutofit/>
          </a:bodyPr>
          <a:lstStyle>
            <a:lvl1pPr>
              <a:buNone/>
              <a:defRPr sz="2000" cap="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sv-SE" dirty="0" smtClean="0"/>
              <a:t>Eventuellt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442743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720000"/>
            <a:ext cx="6172200" cy="50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8706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63999" y="720000"/>
            <a:ext cx="4104000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719999"/>
            <a:ext cx="6172200" cy="500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63999" y="1908000"/>
            <a:ext cx="410400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79412-D361-406D-A194-319B192BD2D7}" type="datetimeFigureOut">
              <a:rPr lang="sv-SE" smtClean="0"/>
              <a:pPr/>
              <a:t>2017-05-02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3E772-BA0E-440B-B6B8-BBE74D10459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221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00" y="720000"/>
            <a:ext cx="10465200" cy="648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7" cstate="print">
            <a:lum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667" y="5607977"/>
            <a:ext cx="1944053" cy="746760"/>
          </a:xfrm>
          <a:prstGeom prst="rect">
            <a:avLst/>
          </a:prstGeom>
        </p:spPr>
      </p:pic>
      <p:sp>
        <p:nvSpPr>
          <p:cNvPr id="9" name="Rektangel 8"/>
          <p:cNvSpPr/>
          <p:nvPr userDrawn="1"/>
        </p:nvSpPr>
        <p:spPr>
          <a:xfrm>
            <a:off x="0" y="6532510"/>
            <a:ext cx="12192000" cy="342000"/>
          </a:xfrm>
          <a:prstGeom prst="rect">
            <a:avLst/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3999" y="1569719"/>
            <a:ext cx="10465200" cy="4251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780736" y="6532878"/>
            <a:ext cx="720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algn="ctr"/>
            <a:fld id="{93979412-D361-406D-A194-319B192BD2D7}" type="datetimeFigureOut">
              <a:rPr lang="sv-SE" smtClean="0"/>
              <a:pPr algn="ctr"/>
              <a:t>2017-05-02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653823" y="653287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519720" y="6532878"/>
            <a:ext cx="4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fld id="{44A3E772-BA0E-440B-B6B8-BBE74D10459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4899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7" r:id="rId2"/>
    <p:sldLayoutId id="2147483664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bg1">
            <a:lumMod val="50000"/>
          </a:schemeClr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10000"/>
        </a:lnSpc>
        <a:spcBef>
          <a:spcPts val="600"/>
        </a:spcBef>
        <a:buClr>
          <a:schemeClr val="tx1">
            <a:lumMod val="75000"/>
            <a:lumOff val="25000"/>
          </a:schemeClr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52000" indent="-252000" algn="l" defTabSz="914400" rtl="0" eaLnBrk="1" latinLnBrk="0" hangingPunct="1">
        <a:lnSpc>
          <a:spcPct val="110000"/>
        </a:lnSpc>
        <a:spcBef>
          <a:spcPts val="6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Ångest/ Oro</a:t>
            </a:r>
            <a:endParaRPr lang="sv-SE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783" y="1626782"/>
            <a:ext cx="2066925" cy="3381153"/>
          </a:xfrm>
        </p:spPr>
      </p:pic>
    </p:spTree>
    <p:extLst>
      <p:ext uri="{BB962C8B-B14F-4D97-AF65-F5344CB8AC3E}">
        <p14:creationId xmlns:p14="http://schemas.microsoft.com/office/powerpoint/2010/main" val="13405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Skillnad Oro/ Ångest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Ångest  saknar fokus, ospecifik känsla, EJ  förklaras.</a:t>
            </a:r>
          </a:p>
          <a:p>
            <a:r>
              <a:rPr lang="sv-SE" dirty="0" smtClean="0"/>
              <a:t>Oro      Sätta </a:t>
            </a:r>
            <a:r>
              <a:rPr lang="sv-SE" dirty="0"/>
              <a:t>o</a:t>
            </a:r>
            <a:r>
              <a:rPr lang="sv-SE" dirty="0" smtClean="0"/>
              <a:t>rd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289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Orsaker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Fysiska påfrestningar</a:t>
            </a:r>
          </a:p>
          <a:p>
            <a:r>
              <a:rPr lang="sv-SE" dirty="0" smtClean="0"/>
              <a:t>Existentiella funderingar</a:t>
            </a:r>
          </a:p>
          <a:p>
            <a:r>
              <a:rPr lang="sv-SE" dirty="0" smtClean="0"/>
              <a:t>Läkemedel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24561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symtom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Rädsla</a:t>
            </a:r>
          </a:p>
          <a:p>
            <a:r>
              <a:rPr lang="sv-SE" dirty="0" smtClean="0"/>
              <a:t>Oro</a:t>
            </a:r>
          </a:p>
          <a:p>
            <a:r>
              <a:rPr lang="sv-SE" dirty="0" smtClean="0"/>
              <a:t>Spändhet</a:t>
            </a:r>
          </a:p>
          <a:p>
            <a:r>
              <a:rPr lang="sv-SE" dirty="0"/>
              <a:t>N</a:t>
            </a:r>
            <a:r>
              <a:rPr lang="sv-SE" dirty="0" smtClean="0"/>
              <a:t>edstämdhet.</a:t>
            </a:r>
          </a:p>
          <a:p>
            <a:r>
              <a:rPr lang="sv-SE" dirty="0" smtClean="0"/>
              <a:t>Gråtattacker</a:t>
            </a:r>
          </a:p>
          <a:p>
            <a:r>
              <a:rPr lang="sv-SE" dirty="0" smtClean="0"/>
              <a:t>Ältande tankar</a:t>
            </a:r>
          </a:p>
          <a:p>
            <a:r>
              <a:rPr lang="sv-SE" dirty="0" smtClean="0"/>
              <a:t>Fysiska symtom, hjärtklappning, hyperventilering, motorisk oro, sömnrubbningar.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0384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Åtgärder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Bemötande.</a:t>
            </a:r>
          </a:p>
          <a:p>
            <a:r>
              <a:rPr lang="sv-SE" dirty="0" smtClean="0"/>
              <a:t>Information.</a:t>
            </a:r>
          </a:p>
          <a:p>
            <a:r>
              <a:rPr lang="sv-SE" dirty="0" smtClean="0"/>
              <a:t>Avslappning, massage</a:t>
            </a:r>
          </a:p>
          <a:p>
            <a:r>
              <a:rPr lang="sv-SE" dirty="0" smtClean="0"/>
              <a:t>Avledning-  musik/radio, hög </a:t>
            </a:r>
            <a:r>
              <a:rPr lang="sv-SE" dirty="0" err="1" smtClean="0"/>
              <a:t>läsning,ljus</a:t>
            </a:r>
            <a:r>
              <a:rPr lang="sv-SE" dirty="0" smtClean="0"/>
              <a:t> </a:t>
            </a:r>
          </a:p>
          <a:p>
            <a:r>
              <a:rPr lang="sv-SE" dirty="0" smtClean="0"/>
              <a:t>Erbjuda samtalsstöd.</a:t>
            </a:r>
          </a:p>
          <a:p>
            <a:r>
              <a:rPr lang="sv-SE" dirty="0" smtClean="0"/>
              <a:t>Läkemedel.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0315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Obehandlad Ångest/oro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Fysiskt</a:t>
            </a:r>
          </a:p>
          <a:p>
            <a:r>
              <a:rPr lang="sv-SE" dirty="0" smtClean="0"/>
              <a:t>Psykiskt</a:t>
            </a:r>
          </a:p>
          <a:p>
            <a:r>
              <a:rPr lang="sv-SE" dirty="0" smtClean="0"/>
              <a:t>Socialt</a:t>
            </a:r>
          </a:p>
          <a:p>
            <a:r>
              <a:rPr lang="sv-SE" dirty="0" smtClean="0"/>
              <a:t>Existentiellt </a:t>
            </a:r>
          </a:p>
          <a:p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 dirty="0"/>
          </a:p>
        </p:txBody>
      </p:sp>
      <p:sp>
        <p:nvSpPr>
          <p:cNvPr id="5" name="Ellips 4"/>
          <p:cNvSpPr/>
          <p:nvPr/>
        </p:nvSpPr>
        <p:spPr>
          <a:xfrm>
            <a:off x="6666614" y="3168502"/>
            <a:ext cx="914400" cy="914400"/>
          </a:xfrm>
          <a:prstGeom prst="ellips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3971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Utvärdera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sv-SE" dirty="0" smtClean="0"/>
              <a:t>Insatserna någon effekt</a:t>
            </a:r>
          </a:p>
          <a:p>
            <a:pPr algn="ctr"/>
            <a:r>
              <a:rPr lang="sv-SE" dirty="0" smtClean="0"/>
              <a:t>Skattning</a:t>
            </a:r>
          </a:p>
          <a:p>
            <a:pPr algn="ctr"/>
            <a:r>
              <a:rPr lang="sv-SE" dirty="0" smtClean="0"/>
              <a:t>Dokumentera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6725245"/>
      </p:ext>
    </p:extLst>
  </p:cSld>
  <p:clrMapOvr>
    <a:masterClrMapping/>
  </p:clrMapOvr>
</p:sld>
</file>

<file path=ppt/theme/theme1.xml><?xml version="1.0" encoding="utf-8"?>
<a:theme xmlns:a="http://schemas.openxmlformats.org/drawingml/2006/main" name="RJH">
  <a:themeElements>
    <a:clrScheme name="Region JH-0416">
      <a:dk1>
        <a:srgbClr val="000000"/>
      </a:dk1>
      <a:lt1>
        <a:srgbClr val="FFFFFF"/>
      </a:lt1>
      <a:dk2>
        <a:srgbClr val="A59C94"/>
      </a:dk2>
      <a:lt2>
        <a:srgbClr val="FFFFFF"/>
      </a:lt2>
      <a:accent1>
        <a:srgbClr val="97D700"/>
      </a:accent1>
      <a:accent2>
        <a:srgbClr val="E6F0F9"/>
      </a:accent2>
      <a:accent3>
        <a:srgbClr val="1C1C1C"/>
      </a:accent3>
      <a:accent4>
        <a:srgbClr val="BFB8AF"/>
      </a:accent4>
      <a:accent5>
        <a:srgbClr val="4E801F"/>
      </a:accent5>
      <a:accent6>
        <a:srgbClr val="96C0E6"/>
      </a:accent6>
      <a:hlink>
        <a:srgbClr val="000000"/>
      </a:hlink>
      <a:folHlink>
        <a:srgbClr val="7F746B"/>
      </a:folHlink>
    </a:clrScheme>
    <a:fontScheme name="RJH - Rubrik Arial Narrow -  Bröd Arial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PT_RJH_mall_anpassade färger.pptx" id="{95C4B7E5-F834-4063-B622-10F4EB466DD8}" vid="{5504849E-FC1A-493C-ADCA-5C793ED58A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353</TotalTime>
  <Words>77</Words>
  <Application>Microsoft Office PowerPoint</Application>
  <PresentationFormat>Bredbild</PresentationFormat>
  <Paragraphs>32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Verdana</vt:lpstr>
      <vt:lpstr>Wingdings</vt:lpstr>
      <vt:lpstr>RJH</vt:lpstr>
      <vt:lpstr>Ångest/ Oro</vt:lpstr>
      <vt:lpstr>Skillnad Oro/ Ångest</vt:lpstr>
      <vt:lpstr>Orsaker</vt:lpstr>
      <vt:lpstr>symtom</vt:lpstr>
      <vt:lpstr>Åtgärder</vt:lpstr>
      <vt:lpstr>Obehandlad Ångest/oro</vt:lpstr>
      <vt:lpstr>Utvärdera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Ångest/ Oro</dc:title>
  <dc:creator>man_user</dc:creator>
  <cp:lastModifiedBy>man_user</cp:lastModifiedBy>
  <cp:revision>27</cp:revision>
  <cp:lastPrinted>2017-05-02T11:46:42Z</cp:lastPrinted>
  <dcterms:created xsi:type="dcterms:W3CDTF">2017-04-28T11:32:17Z</dcterms:created>
  <dcterms:modified xsi:type="dcterms:W3CDTF">2017-05-02T13:24:20Z</dcterms:modified>
</cp:coreProperties>
</file>