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70" r:id="rId2"/>
    <p:sldId id="271" r:id="rId3"/>
    <p:sldId id="272" r:id="rId4"/>
    <p:sldId id="273" r:id="rId5"/>
    <p:sldId id="274" r:id="rId6"/>
  </p:sldIdLst>
  <p:sldSz cx="12192000" cy="6858000"/>
  <p:notesSz cx="6799263" cy="992981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98C200"/>
    <a:srgbClr val="16DC37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39" autoAdjust="0"/>
    <p:restoredTop sz="93107" autoAdjust="0"/>
  </p:normalViewPr>
  <p:slideViewPr>
    <p:cSldViewPr snapToGrid="0">
      <p:cViewPr varScale="1">
        <p:scale>
          <a:sx n="99" d="100"/>
          <a:sy n="99" d="100"/>
        </p:scale>
        <p:origin x="660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34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1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63C44-FF78-4E39-8874-9AA24205F2A4}" type="datetimeFigureOut">
              <a:rPr lang="sv-SE" smtClean="0"/>
              <a:t>2016-10-18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32EBDB-E6B6-4911-B02C-1DBF94E175F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810729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9B1FA7-9B20-E148-866A-4BB8AEA063A1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924559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9B1FA7-9B20-E148-866A-4BB8AEA063A1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985094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9B1FA7-9B20-E148-866A-4BB8AEA063A1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153531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9B1FA7-9B20-E148-866A-4BB8AEA063A1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7235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9B1FA7-9B20-E148-866A-4BB8AEA063A1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83389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9412-D361-406D-A194-319B192BD2D7}" type="datetimeFigureOut">
              <a:rPr lang="sv-SE" smtClean="0"/>
              <a:pPr/>
              <a:t>2016-10-18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25518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radig 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64000" y="1989120"/>
            <a:ext cx="10465200" cy="3832243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9412-D361-406D-A194-319B192BD2D7}" type="datetimeFigureOut">
              <a:rPr lang="sv-SE" smtClean="0"/>
              <a:pPr/>
              <a:t>2016-10-18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13" hasCustomPrompt="1"/>
          </p:nvPr>
        </p:nvSpPr>
        <p:spPr>
          <a:xfrm>
            <a:off x="864000" y="1332000"/>
            <a:ext cx="10465200" cy="365760"/>
          </a:xfrm>
        </p:spPr>
        <p:txBody>
          <a:bodyPr>
            <a:normAutofit/>
          </a:bodyPr>
          <a:lstStyle>
            <a:lvl1pPr>
              <a:buNone/>
              <a:defRPr sz="2000" cap="all" baseline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sv-SE" dirty="0" smtClean="0"/>
              <a:t>Eventuellt underrubrik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623450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64000" y="720000"/>
            <a:ext cx="10465200" cy="648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64000" y="1825625"/>
            <a:ext cx="51660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660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9412-D361-406D-A194-319B192BD2D7}" type="datetimeFigureOut">
              <a:rPr lang="sv-SE" smtClean="0"/>
              <a:pPr/>
              <a:t>2016-10-18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Platshållare för innehåll 10"/>
          <p:cNvSpPr>
            <a:spLocks noGrp="1"/>
          </p:cNvSpPr>
          <p:nvPr>
            <p:ph sz="quarter" idx="13" hasCustomPrompt="1"/>
          </p:nvPr>
        </p:nvSpPr>
        <p:spPr>
          <a:xfrm>
            <a:off x="864000" y="1332000"/>
            <a:ext cx="10465200" cy="365760"/>
          </a:xfrm>
        </p:spPr>
        <p:txBody>
          <a:bodyPr>
            <a:normAutofit/>
          </a:bodyPr>
          <a:lstStyle>
            <a:lvl1pPr>
              <a:buNone/>
              <a:defRPr sz="2000" cap="all" baseline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sv-SE" dirty="0" smtClean="0"/>
              <a:t>Eventuellt underrubrik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442743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63999" y="720000"/>
            <a:ext cx="4104000" cy="1069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720000"/>
            <a:ext cx="6172200" cy="500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63999" y="1908000"/>
            <a:ext cx="410400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9412-D361-406D-A194-319B192BD2D7}" type="datetimeFigureOut">
              <a:rPr lang="sv-SE" smtClean="0"/>
              <a:pPr/>
              <a:t>2016-10-18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287068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63999" y="720000"/>
            <a:ext cx="4104000" cy="1069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719999"/>
            <a:ext cx="6172200" cy="5004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63999" y="1908000"/>
            <a:ext cx="410400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9412-D361-406D-A194-319B192BD2D7}" type="datetimeFigureOut">
              <a:rPr lang="sv-SE" smtClean="0"/>
              <a:pPr/>
              <a:t>2016-10-18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942216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w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64000" y="720000"/>
            <a:ext cx="10465200" cy="6480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7" cstate="print">
            <a:lum contrast="-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7667" y="5607977"/>
            <a:ext cx="1944053" cy="746760"/>
          </a:xfrm>
          <a:prstGeom prst="rect">
            <a:avLst/>
          </a:prstGeom>
        </p:spPr>
      </p:pic>
      <p:sp>
        <p:nvSpPr>
          <p:cNvPr id="9" name="Rektangel 8"/>
          <p:cNvSpPr/>
          <p:nvPr userDrawn="1"/>
        </p:nvSpPr>
        <p:spPr>
          <a:xfrm>
            <a:off x="0" y="6532510"/>
            <a:ext cx="12192000" cy="342000"/>
          </a:xfrm>
          <a:prstGeom prst="rect">
            <a:avLst/>
          </a:prstGeom>
          <a:solidFill>
            <a:schemeClr val="accent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63999" y="1569719"/>
            <a:ext cx="10465200" cy="42516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0780736" y="6532878"/>
            <a:ext cx="72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  <a:latin typeface="+mj-lt"/>
              </a:defRPr>
            </a:lvl1pPr>
          </a:lstStyle>
          <a:p>
            <a:pPr algn="ctr"/>
            <a:fld id="{93979412-D361-406D-A194-319B192BD2D7}" type="datetimeFigureOut">
              <a:rPr lang="sv-SE" smtClean="0"/>
              <a:pPr algn="ctr"/>
              <a:t>2016-10-18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6653823" y="653287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baseline="0">
                <a:solidFill>
                  <a:schemeClr val="bg1"/>
                </a:solidFill>
                <a:latin typeface="+mj-lt"/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1519720" y="6532878"/>
            <a:ext cx="43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  <a:latin typeface="+mj-lt"/>
              </a:defRPr>
            </a:lvl1pPr>
          </a:lstStyle>
          <a:p>
            <a:fld id="{44A3E772-BA0E-440B-B6B8-BBE74D104596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48991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77" r:id="rId2"/>
    <p:sldLayoutId id="2147483664" r:id="rId3"/>
    <p:sldLayoutId id="2147483668" r:id="rId4"/>
    <p:sldLayoutId id="2147483669" r:id="rId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2000" indent="-2520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Wingdings" panose="05000000000000000000" pitchFamily="2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110000"/>
        </a:lnSpc>
        <a:spcBef>
          <a:spcPts val="600"/>
        </a:spcBef>
        <a:buClr>
          <a:schemeClr val="tx1">
            <a:lumMod val="75000"/>
            <a:lumOff val="25000"/>
          </a:schemeClr>
        </a:buClr>
        <a:buFont typeface="Verdana" panose="020B060403050404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ct val="110000"/>
        </a:lnSpc>
        <a:spcBef>
          <a:spcPts val="600"/>
        </a:spcBef>
        <a:buClr>
          <a:schemeClr val="bg1">
            <a:lumMod val="50000"/>
          </a:schemeClr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000" indent="-252000" algn="l" defTabSz="914400" rtl="0" eaLnBrk="1" latinLnBrk="0" hangingPunct="1">
        <a:lnSpc>
          <a:spcPct val="110000"/>
        </a:lnSpc>
        <a:spcBef>
          <a:spcPts val="600"/>
        </a:spcBef>
        <a:buClr>
          <a:schemeClr val="tx1">
            <a:lumMod val="75000"/>
            <a:lumOff val="25000"/>
          </a:schemeClr>
        </a:buClr>
        <a:buFont typeface="Verdana" panose="020B060403050404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52000" indent="-252000" algn="l" defTabSz="914400" rtl="0" eaLnBrk="1" latinLnBrk="0" hangingPunct="1">
        <a:lnSpc>
          <a:spcPct val="110000"/>
        </a:lnSpc>
        <a:spcBef>
          <a:spcPts val="6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latshållare för innehåll 6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494716" y="1631093"/>
            <a:ext cx="9446591" cy="3535443"/>
          </a:xfrm>
          <a:prstGeom prst="rect">
            <a:avLst/>
          </a:prstGeom>
        </p:spPr>
      </p:pic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2574235" y="524415"/>
            <a:ext cx="7752571" cy="1265447"/>
          </a:xfrm>
        </p:spPr>
        <p:txBody>
          <a:bodyPr/>
          <a:lstStyle/>
          <a:p>
            <a:r>
              <a:rPr lang="sv-SE" dirty="0" smtClean="0"/>
              <a:t>Påbörja registrering</a:t>
            </a:r>
            <a:endParaRPr lang="sv-SE" dirty="0"/>
          </a:p>
        </p:txBody>
      </p:sp>
      <p:cxnSp>
        <p:nvCxnSpPr>
          <p:cNvPr id="6" name="Rak pil 5"/>
          <p:cNvCxnSpPr/>
          <p:nvPr/>
        </p:nvCxnSpPr>
        <p:spPr>
          <a:xfrm flipH="1" flipV="1">
            <a:off x="3772930" y="2896540"/>
            <a:ext cx="1493730" cy="1239526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ruta 3"/>
          <p:cNvSpPr txBox="1"/>
          <p:nvPr/>
        </p:nvSpPr>
        <p:spPr>
          <a:xfrm>
            <a:off x="4921102" y="4136065"/>
            <a:ext cx="2631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Ange Personnummer</a:t>
            </a:r>
          </a:p>
        </p:txBody>
      </p:sp>
    </p:spTree>
    <p:extLst>
      <p:ext uri="{BB962C8B-B14F-4D97-AF65-F5344CB8AC3E}">
        <p14:creationId xmlns:p14="http://schemas.microsoft.com/office/powerpoint/2010/main" val="1740082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latshållare för innehåll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618736" y="2004048"/>
            <a:ext cx="9282896" cy="3490590"/>
          </a:xfrm>
          <a:prstGeom prst="rect">
            <a:avLst/>
          </a:prstGeom>
        </p:spPr>
      </p:pic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1977081" y="524415"/>
            <a:ext cx="8349725" cy="1265447"/>
          </a:xfrm>
        </p:spPr>
        <p:txBody>
          <a:bodyPr/>
          <a:lstStyle/>
          <a:p>
            <a:r>
              <a:rPr lang="sv-SE" altLang="sv-SE" dirty="0" smtClean="0">
                <a:latin typeface="Arial" charset="0"/>
              </a:rPr>
              <a:t>1 Betalning för patient utan frikort</a:t>
            </a:r>
            <a:endParaRPr lang="sv-SE" dirty="0"/>
          </a:p>
        </p:txBody>
      </p:sp>
      <p:cxnSp>
        <p:nvCxnSpPr>
          <p:cNvPr id="5" name="Rak pil 4"/>
          <p:cNvCxnSpPr/>
          <p:nvPr/>
        </p:nvCxnSpPr>
        <p:spPr>
          <a:xfrm flipH="1" flipV="1">
            <a:off x="7521146" y="3954163"/>
            <a:ext cx="955589" cy="69197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ruta 8"/>
          <p:cNvSpPr txBox="1"/>
          <p:nvPr/>
        </p:nvSpPr>
        <p:spPr>
          <a:xfrm>
            <a:off x="8159003" y="4725242"/>
            <a:ext cx="30080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Tryck på knappen ”Registrera </a:t>
            </a:r>
            <a:r>
              <a:rPr lang="sv-SE" dirty="0" smtClean="0">
                <a:solidFill>
                  <a:srgbClr val="FF0000"/>
                </a:solidFill>
              </a:rPr>
              <a:t>avgift”</a:t>
            </a:r>
            <a:endParaRPr lang="sv-S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79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latshållare för innehåll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362395" y="1789862"/>
            <a:ext cx="10174669" cy="3787154"/>
          </a:xfrm>
          <a:prstGeom prst="rect">
            <a:avLst/>
          </a:prstGeom>
        </p:spPr>
      </p:pic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2405449" y="524415"/>
            <a:ext cx="7921357" cy="1265447"/>
          </a:xfrm>
        </p:spPr>
        <p:txBody>
          <a:bodyPr/>
          <a:lstStyle/>
          <a:p>
            <a:r>
              <a:rPr lang="sv-SE" altLang="sv-SE" dirty="0" smtClean="0">
                <a:latin typeface="Arial" charset="0"/>
              </a:rPr>
              <a:t>1 Betalning för patient utan frikort</a:t>
            </a:r>
            <a:endParaRPr lang="sv-SE" dirty="0"/>
          </a:p>
        </p:txBody>
      </p:sp>
      <p:cxnSp>
        <p:nvCxnSpPr>
          <p:cNvPr id="6" name="Rak pil 5"/>
          <p:cNvCxnSpPr/>
          <p:nvPr/>
        </p:nvCxnSpPr>
        <p:spPr>
          <a:xfrm flipH="1" flipV="1">
            <a:off x="4275438" y="3209414"/>
            <a:ext cx="1138187" cy="83454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Rak pil 8"/>
          <p:cNvCxnSpPr>
            <a:stCxn id="12" idx="1"/>
          </p:cNvCxnSpPr>
          <p:nvPr/>
        </p:nvCxnSpPr>
        <p:spPr>
          <a:xfrm flipH="1" flipV="1">
            <a:off x="4712043" y="3905899"/>
            <a:ext cx="701581" cy="204599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ruta 11"/>
          <p:cNvSpPr txBox="1"/>
          <p:nvPr/>
        </p:nvSpPr>
        <p:spPr>
          <a:xfrm>
            <a:off x="5413624" y="3925832"/>
            <a:ext cx="30080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Tryck på knappen ”Spara”</a:t>
            </a:r>
          </a:p>
        </p:txBody>
      </p:sp>
      <p:sp>
        <p:nvSpPr>
          <p:cNvPr id="13" name="textruta 12"/>
          <p:cNvSpPr txBox="1"/>
          <p:nvPr/>
        </p:nvSpPr>
        <p:spPr>
          <a:xfrm>
            <a:off x="5413624" y="2984947"/>
            <a:ext cx="26315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Ange betalat belopp</a:t>
            </a:r>
          </a:p>
          <a:p>
            <a:r>
              <a:rPr lang="sv-SE" dirty="0">
                <a:solidFill>
                  <a:srgbClr val="FF0000"/>
                </a:solidFill>
              </a:rPr>
              <a:t>och besöksdatum</a:t>
            </a:r>
          </a:p>
        </p:txBody>
      </p:sp>
      <p:cxnSp>
        <p:nvCxnSpPr>
          <p:cNvPr id="14" name="Rak pil 13"/>
          <p:cNvCxnSpPr/>
          <p:nvPr/>
        </p:nvCxnSpPr>
        <p:spPr>
          <a:xfrm flipH="1">
            <a:off x="3748216" y="3292868"/>
            <a:ext cx="1665408" cy="274621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ruta 17"/>
          <p:cNvSpPr txBox="1"/>
          <p:nvPr/>
        </p:nvSpPr>
        <p:spPr>
          <a:xfrm>
            <a:off x="4975873" y="4913201"/>
            <a:ext cx="24667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Bekräfta </a:t>
            </a:r>
            <a:r>
              <a:rPr lang="sv-SE" dirty="0" smtClean="0">
                <a:solidFill>
                  <a:srgbClr val="FF0000"/>
                </a:solidFill>
              </a:rPr>
              <a:t>avgift / spara</a:t>
            </a:r>
            <a:endParaRPr lang="sv-SE" dirty="0">
              <a:solidFill>
                <a:srgbClr val="FF0000"/>
              </a:solidFill>
            </a:endParaRPr>
          </a:p>
        </p:txBody>
      </p:sp>
      <p:cxnSp>
        <p:nvCxnSpPr>
          <p:cNvPr id="19" name="Rak pil 18"/>
          <p:cNvCxnSpPr/>
          <p:nvPr/>
        </p:nvCxnSpPr>
        <p:spPr>
          <a:xfrm flipV="1">
            <a:off x="7459390" y="5060409"/>
            <a:ext cx="938539" cy="41963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7" name="Bildobjekt 2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21685" y="3683439"/>
            <a:ext cx="2771775" cy="1704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1163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3450" y="1669141"/>
            <a:ext cx="9766086" cy="3936661"/>
          </a:xfrm>
          <a:prstGeom prst="rect">
            <a:avLst/>
          </a:prstGeom>
        </p:spPr>
      </p:pic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2191265" y="524415"/>
            <a:ext cx="8135541" cy="1265447"/>
          </a:xfrm>
        </p:spPr>
        <p:txBody>
          <a:bodyPr/>
          <a:lstStyle/>
          <a:p>
            <a:r>
              <a:rPr lang="sv-SE" altLang="sv-SE" dirty="0" smtClean="0">
                <a:latin typeface="Arial" charset="0"/>
              </a:rPr>
              <a:t>1 Betalning för patient utan frikort</a:t>
            </a:r>
            <a:endParaRPr lang="sv-SE" dirty="0"/>
          </a:p>
        </p:txBody>
      </p:sp>
      <p:cxnSp>
        <p:nvCxnSpPr>
          <p:cNvPr id="6" name="Rak pil 5"/>
          <p:cNvCxnSpPr/>
          <p:nvPr/>
        </p:nvCxnSpPr>
        <p:spPr>
          <a:xfrm flipH="1" flipV="1">
            <a:off x="5708822" y="2767914"/>
            <a:ext cx="907600" cy="515707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Rak pil 8"/>
          <p:cNvCxnSpPr/>
          <p:nvPr/>
        </p:nvCxnSpPr>
        <p:spPr>
          <a:xfrm flipH="1" flipV="1">
            <a:off x="5570887" y="4056997"/>
            <a:ext cx="947595" cy="192505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ruta 12"/>
          <p:cNvSpPr txBox="1"/>
          <p:nvPr/>
        </p:nvSpPr>
        <p:spPr>
          <a:xfrm>
            <a:off x="6472881" y="3306021"/>
            <a:ext cx="2338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Registrering utförd</a:t>
            </a:r>
          </a:p>
        </p:txBody>
      </p:sp>
      <p:sp>
        <p:nvSpPr>
          <p:cNvPr id="11" name="textruta 10"/>
          <p:cNvSpPr txBox="1"/>
          <p:nvPr/>
        </p:nvSpPr>
        <p:spPr>
          <a:xfrm>
            <a:off x="5274228" y="5695244"/>
            <a:ext cx="33652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Möjlighet för utskrift till .</a:t>
            </a:r>
            <a:r>
              <a:rPr lang="sv-SE" dirty="0" err="1">
                <a:solidFill>
                  <a:srgbClr val="FF0000"/>
                </a:solidFill>
              </a:rPr>
              <a:t>pdf-fil</a:t>
            </a:r>
            <a:endParaRPr lang="sv-SE" dirty="0">
              <a:solidFill>
                <a:srgbClr val="FF0000"/>
              </a:solidFill>
            </a:endParaRPr>
          </a:p>
        </p:txBody>
      </p:sp>
      <p:cxnSp>
        <p:nvCxnSpPr>
          <p:cNvPr id="14" name="Rak pil 13"/>
          <p:cNvCxnSpPr/>
          <p:nvPr/>
        </p:nvCxnSpPr>
        <p:spPr>
          <a:xfrm flipV="1">
            <a:off x="7681683" y="5339306"/>
            <a:ext cx="243597" cy="355939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ruta 14"/>
          <p:cNvSpPr txBox="1"/>
          <p:nvPr/>
        </p:nvSpPr>
        <p:spPr>
          <a:xfrm>
            <a:off x="6616421" y="3946135"/>
            <a:ext cx="23386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Informationsfält </a:t>
            </a:r>
          </a:p>
          <a:p>
            <a:r>
              <a:rPr lang="sv-SE" dirty="0">
                <a:solidFill>
                  <a:srgbClr val="FF0000"/>
                </a:solidFill>
              </a:rPr>
              <a:t>om frikort</a:t>
            </a:r>
          </a:p>
        </p:txBody>
      </p:sp>
    </p:spTree>
    <p:extLst>
      <p:ext uri="{BB962C8B-B14F-4D97-AF65-F5344CB8AC3E}">
        <p14:creationId xmlns:p14="http://schemas.microsoft.com/office/powerpoint/2010/main" val="2657044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2388973" y="524415"/>
            <a:ext cx="7937833" cy="1265447"/>
          </a:xfrm>
        </p:spPr>
        <p:txBody>
          <a:bodyPr/>
          <a:lstStyle/>
          <a:p>
            <a:r>
              <a:rPr lang="sv-SE" altLang="sv-SE" dirty="0" smtClean="0">
                <a:latin typeface="Arial" charset="0"/>
              </a:rPr>
              <a:t>1 Betalning för patient utan frikort</a:t>
            </a:r>
            <a:endParaRPr lang="sv-SE" dirty="0"/>
          </a:p>
        </p:txBody>
      </p:sp>
      <p:pic>
        <p:nvPicPr>
          <p:cNvPr id="2" name="Bildobjekt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6432" y="1432741"/>
            <a:ext cx="8795180" cy="4551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530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JH">
  <a:themeElements>
    <a:clrScheme name="Region JH-0416">
      <a:dk1>
        <a:srgbClr val="000000"/>
      </a:dk1>
      <a:lt1>
        <a:srgbClr val="FFFFFF"/>
      </a:lt1>
      <a:dk2>
        <a:srgbClr val="A59C94"/>
      </a:dk2>
      <a:lt2>
        <a:srgbClr val="FFFFFF"/>
      </a:lt2>
      <a:accent1>
        <a:srgbClr val="97D700"/>
      </a:accent1>
      <a:accent2>
        <a:srgbClr val="E6F0F9"/>
      </a:accent2>
      <a:accent3>
        <a:srgbClr val="1C1C1C"/>
      </a:accent3>
      <a:accent4>
        <a:srgbClr val="BFB8AF"/>
      </a:accent4>
      <a:accent5>
        <a:srgbClr val="4E801F"/>
      </a:accent5>
      <a:accent6>
        <a:srgbClr val="96C0E6"/>
      </a:accent6>
      <a:hlink>
        <a:srgbClr val="000000"/>
      </a:hlink>
      <a:folHlink>
        <a:srgbClr val="7F746B"/>
      </a:folHlink>
    </a:clrScheme>
    <a:fontScheme name="RJH - Rubrik Arial Narrow -  Bröd Arial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3175">
          <a:solidFill>
            <a:schemeClr val="tx1"/>
          </a:solidFill>
        </a:ln>
      </a:spPr>
      <a:bodyPr rtlCol="0" anchor="ctr"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PT_RJH_mall_anpassade färger.pptx" id="{95C4B7E5-F834-4063-B622-10F4EB466DD8}" vid="{5504849E-FC1A-493C-ADCA-5C793ED58A5E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1690</TotalTime>
  <Words>66</Words>
  <Application>Microsoft Office PowerPoint</Application>
  <PresentationFormat>Bredbild</PresentationFormat>
  <Paragraphs>20</Paragraphs>
  <Slides>5</Slides>
  <Notes>5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11" baseType="lpstr">
      <vt:lpstr>Arial</vt:lpstr>
      <vt:lpstr>Arial Narrow</vt:lpstr>
      <vt:lpstr>Calibri</vt:lpstr>
      <vt:lpstr>Verdana</vt:lpstr>
      <vt:lpstr>Wingdings</vt:lpstr>
      <vt:lpstr>RJH</vt:lpstr>
      <vt:lpstr>Påbörja registrering</vt:lpstr>
      <vt:lpstr>1 Betalning för patient utan frikort</vt:lpstr>
      <vt:lpstr>1 Betalning för patient utan frikort</vt:lpstr>
      <vt:lpstr>1 Betalning för patient utan frikort</vt:lpstr>
      <vt:lpstr>1 Betalning för patient utan frikort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Utbildning e-frikort</dc:title>
  <dc:creator>man_user</dc:creator>
  <cp:lastModifiedBy>man_user</cp:lastModifiedBy>
  <cp:revision>140</cp:revision>
  <cp:lastPrinted>2016-10-13T08:43:21Z</cp:lastPrinted>
  <dcterms:created xsi:type="dcterms:W3CDTF">2016-09-30T09:29:19Z</dcterms:created>
  <dcterms:modified xsi:type="dcterms:W3CDTF">2016-10-18T13:53:50Z</dcterms:modified>
</cp:coreProperties>
</file>