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3" r:id="rId2"/>
    <p:sldId id="284" r:id="rId3"/>
    <p:sldId id="287" r:id="rId4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27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839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38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052" y="1284073"/>
            <a:ext cx="10368497" cy="3859470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751439" y="524415"/>
            <a:ext cx="7575368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2 Registrera befintligt frikort 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7592510" y="4082232"/>
            <a:ext cx="265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Registrera nytt frikort</a:t>
            </a:r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7026876" y="3377515"/>
            <a:ext cx="1680519" cy="70471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458" y="371987"/>
            <a:ext cx="1247445" cy="88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dobjek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509" y="1438952"/>
            <a:ext cx="10235256" cy="3836326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207741" y="334368"/>
            <a:ext cx="8064843" cy="1265447"/>
          </a:xfrm>
        </p:spPr>
        <p:txBody>
          <a:bodyPr/>
          <a:lstStyle/>
          <a:p>
            <a:r>
              <a:rPr lang="sv-SE" altLang="sv-SE" sz="3800" dirty="0" smtClean="0">
                <a:latin typeface="Arial" charset="0"/>
              </a:rPr>
              <a:t>2 Registrera befintligt frikort</a:t>
            </a:r>
            <a:endParaRPr lang="sv-SE" sz="3800" dirty="0"/>
          </a:p>
        </p:txBody>
      </p:sp>
      <p:sp>
        <p:nvSpPr>
          <p:cNvPr id="13" name="textruta 12"/>
          <p:cNvSpPr txBox="1"/>
          <p:nvPr/>
        </p:nvSpPr>
        <p:spPr>
          <a:xfrm>
            <a:off x="5859304" y="2340647"/>
            <a:ext cx="57851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FF0000"/>
                </a:solidFill>
              </a:rPr>
              <a:t>Ange:</a:t>
            </a:r>
          </a:p>
          <a:p>
            <a:r>
              <a:rPr lang="sv-SE" sz="1600" dirty="0" smtClean="0">
                <a:solidFill>
                  <a:srgbClr val="FF0000"/>
                </a:solidFill>
              </a:rPr>
              <a:t>- Korrekt giltighetsperiod</a:t>
            </a:r>
          </a:p>
          <a:p>
            <a:r>
              <a:rPr lang="sv-SE" sz="1600" dirty="0" smtClean="0">
                <a:solidFill>
                  <a:srgbClr val="FF0000"/>
                </a:solidFill>
              </a:rPr>
              <a:t>- Anledning;  Personen har frikort hos annan vårdhuvudman </a:t>
            </a:r>
          </a:p>
          <a:p>
            <a:r>
              <a:rPr lang="sv-SE" sz="1600" dirty="0" smtClean="0">
                <a:solidFill>
                  <a:srgbClr val="FF0000"/>
                </a:solidFill>
              </a:rPr>
              <a:t>- Frikortsnummer</a:t>
            </a:r>
            <a:r>
              <a:rPr lang="sv-SE" sz="1600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9" name="Rak pil 8"/>
          <p:cNvCxnSpPr/>
          <p:nvPr/>
        </p:nvCxnSpPr>
        <p:spPr>
          <a:xfrm flipH="1">
            <a:off x="3512290" y="2760689"/>
            <a:ext cx="2347016" cy="31466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flipH="1">
            <a:off x="3681298" y="3263869"/>
            <a:ext cx="2178005" cy="88295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H="1">
            <a:off x="4521694" y="4274003"/>
            <a:ext cx="1704282" cy="28374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6304824" y="4050447"/>
            <a:ext cx="127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</a:t>
            </a:r>
            <a:r>
              <a:rPr lang="sv-SE" dirty="0" smtClean="0">
                <a:solidFill>
                  <a:srgbClr val="FF0000"/>
                </a:solidFill>
              </a:rPr>
              <a:t>para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08" y="4631841"/>
            <a:ext cx="1569213" cy="1109932"/>
          </a:xfrm>
          <a:prstGeom prst="rect">
            <a:avLst/>
          </a:prstGeom>
        </p:spPr>
      </p:pic>
      <p:cxnSp>
        <p:nvCxnSpPr>
          <p:cNvPr id="18" name="Rak pil 17"/>
          <p:cNvCxnSpPr/>
          <p:nvPr/>
        </p:nvCxnSpPr>
        <p:spPr>
          <a:xfrm flipH="1">
            <a:off x="3006810" y="3034627"/>
            <a:ext cx="2852493" cy="795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llips 23"/>
          <p:cNvSpPr/>
          <p:nvPr/>
        </p:nvSpPr>
        <p:spPr>
          <a:xfrm>
            <a:off x="1482811" y="4774431"/>
            <a:ext cx="588910" cy="176509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1198509" y="5515837"/>
            <a:ext cx="795048" cy="22593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1" name="Bildobjekt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4345" y="4862685"/>
            <a:ext cx="2971074" cy="1603355"/>
          </a:xfrm>
          <a:prstGeom prst="rect">
            <a:avLst/>
          </a:prstGeom>
        </p:spPr>
      </p:pic>
      <p:cxnSp>
        <p:nvCxnSpPr>
          <p:cNvPr id="17" name="Rak pil 16"/>
          <p:cNvCxnSpPr/>
          <p:nvPr/>
        </p:nvCxnSpPr>
        <p:spPr>
          <a:xfrm>
            <a:off x="6746789" y="4319560"/>
            <a:ext cx="3113903" cy="193295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45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906879" y="524415"/>
            <a:ext cx="7419927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2 Registrera befintligt frikort 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3363529" y="5530711"/>
            <a:ext cx="6633764" cy="30777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sv-SE" sz="1400" dirty="0" smtClean="0">
                <a:solidFill>
                  <a:srgbClr val="FF0000"/>
                </a:solidFill>
              </a:rPr>
              <a:t>Ett </a:t>
            </a:r>
            <a:r>
              <a:rPr lang="sv-SE" sz="1400" dirty="0">
                <a:solidFill>
                  <a:srgbClr val="FF0000"/>
                </a:solidFill>
              </a:rPr>
              <a:t>fysiskt frikort skickas </a:t>
            </a:r>
            <a:r>
              <a:rPr lang="sv-SE" sz="1400">
                <a:solidFill>
                  <a:srgbClr val="FF0000"/>
                </a:solidFill>
              </a:rPr>
              <a:t>till </a:t>
            </a:r>
            <a:r>
              <a:rPr lang="sv-SE" sz="1400" smtClean="0">
                <a:solidFill>
                  <a:srgbClr val="FF0000"/>
                </a:solidFill>
              </a:rPr>
              <a:t>folkbokföringsadress </a:t>
            </a:r>
            <a:r>
              <a:rPr lang="sv-SE" sz="1400" dirty="0" smtClean="0">
                <a:solidFill>
                  <a:srgbClr val="FF0000"/>
                </a:solidFill>
              </a:rPr>
              <a:t>inom ca </a:t>
            </a:r>
            <a:r>
              <a:rPr lang="sv-SE" sz="1400" dirty="0">
                <a:solidFill>
                  <a:srgbClr val="FF0000"/>
                </a:solidFill>
              </a:rPr>
              <a:t>en vecka.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281" y="1382929"/>
            <a:ext cx="10113169" cy="38151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823" y="1050295"/>
            <a:ext cx="2915627" cy="41289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599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1701</TotalTime>
  <Words>47</Words>
  <Application>Microsoft Office PowerPoint</Application>
  <PresentationFormat>Bredbild</PresentationFormat>
  <Paragraphs>13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Wingdings</vt:lpstr>
      <vt:lpstr>RJH</vt:lpstr>
      <vt:lpstr>2 Registrera befintligt frikort </vt:lpstr>
      <vt:lpstr>2 Registrera befintligt frikort</vt:lpstr>
      <vt:lpstr>2 Registrera befintligt frikort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142</cp:revision>
  <cp:lastPrinted>2016-10-13T08:43:21Z</cp:lastPrinted>
  <dcterms:created xsi:type="dcterms:W3CDTF">2016-09-30T09:29:19Z</dcterms:created>
  <dcterms:modified xsi:type="dcterms:W3CDTF">2016-10-24T12:28:06Z</dcterms:modified>
</cp:coreProperties>
</file>