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2" r:id="rId2"/>
    <p:sldId id="293" r:id="rId3"/>
    <p:sldId id="295" r:id="rId4"/>
    <p:sldId id="294" r:id="rId5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2EBDB-E6B6-4911-B02C-1DBF94E175F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816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19999"/>
            <a:ext cx="10465200" cy="1141751"/>
          </a:xfrm>
        </p:spPr>
        <p:txBody>
          <a:bodyPr/>
          <a:lstStyle/>
          <a:p>
            <a:pPr algn="ctr"/>
            <a:r>
              <a:rPr lang="sv-SE" dirty="0" smtClean="0"/>
              <a:t>3 Registrering när person har påbörjat högkostnadskort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037" y="1989138"/>
            <a:ext cx="9911433" cy="38322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799" y="2976602"/>
            <a:ext cx="2734319" cy="2170334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5854326" y="4962270"/>
            <a:ext cx="265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Registrera </a:t>
            </a:r>
            <a:r>
              <a:rPr lang="sv-SE" dirty="0" smtClean="0">
                <a:solidFill>
                  <a:srgbClr val="FF0000"/>
                </a:solidFill>
              </a:rPr>
              <a:t>avgift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8" name="Rak pil 7"/>
          <p:cNvCxnSpPr/>
          <p:nvPr/>
        </p:nvCxnSpPr>
        <p:spPr>
          <a:xfrm flipV="1">
            <a:off x="6969212" y="4085968"/>
            <a:ext cx="387177" cy="87630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56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3 Registrering </a:t>
            </a:r>
            <a:r>
              <a:rPr lang="sv-SE" dirty="0"/>
              <a:t>när person </a:t>
            </a:r>
            <a:r>
              <a:rPr lang="sv-SE" dirty="0" smtClean="0"/>
              <a:t>har </a:t>
            </a:r>
            <a:r>
              <a:rPr lang="sv-SE" dirty="0"/>
              <a:t>påbörjat högkostnadskort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2" y="1989138"/>
            <a:ext cx="10229384" cy="383222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6096600" y="3925714"/>
            <a:ext cx="265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Markera för att få upp arbetsfält 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7" name="Rak pil 6"/>
          <p:cNvCxnSpPr/>
          <p:nvPr/>
        </p:nvCxnSpPr>
        <p:spPr>
          <a:xfrm flipH="1" flipV="1">
            <a:off x="5717059" y="2998573"/>
            <a:ext cx="1606380" cy="92714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4740" y="1368000"/>
            <a:ext cx="2495608" cy="19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7179" y="720000"/>
            <a:ext cx="11310552" cy="648000"/>
          </a:xfrm>
        </p:spPr>
        <p:txBody>
          <a:bodyPr/>
          <a:lstStyle/>
          <a:p>
            <a:pPr algn="ctr"/>
            <a:r>
              <a:rPr lang="sv-SE" dirty="0" smtClean="0"/>
              <a:t>3 Efterregistrering </a:t>
            </a:r>
            <a:r>
              <a:rPr lang="sv-SE" dirty="0"/>
              <a:t>när </a:t>
            </a:r>
            <a:r>
              <a:rPr lang="sv-SE" dirty="0" smtClean="0"/>
              <a:t>person har påbörjat </a:t>
            </a:r>
            <a:r>
              <a:rPr lang="sv-SE" dirty="0"/>
              <a:t>högkostnadskort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6003" y="1989138"/>
            <a:ext cx="10121582" cy="38322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939" y="4645496"/>
            <a:ext cx="2076579" cy="127181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2884" y="4306119"/>
            <a:ext cx="2865670" cy="2274592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8617009" y="3522688"/>
            <a:ext cx="187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Efterregistrering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5506278" y="3522688"/>
            <a:ext cx="3915989" cy="3825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4275567" y="5074083"/>
            <a:ext cx="265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Spara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14" name="Rak pil 13"/>
          <p:cNvCxnSpPr/>
          <p:nvPr/>
        </p:nvCxnSpPr>
        <p:spPr>
          <a:xfrm>
            <a:off x="5089240" y="5281403"/>
            <a:ext cx="2127106" cy="49348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 flipH="1">
            <a:off x="9171137" y="3905250"/>
            <a:ext cx="271037" cy="48123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H="1" flipV="1">
            <a:off x="4415160" y="4871072"/>
            <a:ext cx="173316" cy="19810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llips 2"/>
          <p:cNvSpPr/>
          <p:nvPr/>
        </p:nvSpPr>
        <p:spPr>
          <a:xfrm>
            <a:off x="2425148" y="4393096"/>
            <a:ext cx="646043" cy="47797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 9"/>
          <p:cNvCxnSpPr/>
          <p:nvPr/>
        </p:nvCxnSpPr>
        <p:spPr>
          <a:xfrm flipH="1">
            <a:off x="1547558" y="4632084"/>
            <a:ext cx="1152192" cy="154899"/>
          </a:xfrm>
          <a:prstGeom prst="straightConnector1">
            <a:avLst/>
          </a:prstGeom>
          <a:ln w="31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198783" y="4675124"/>
            <a:ext cx="2549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FF0000"/>
                </a:solidFill>
              </a:rPr>
              <a:t>Använd plustecknet för att lägga till nya rader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26" name="Ellips 25"/>
          <p:cNvSpPr/>
          <p:nvPr/>
        </p:nvSpPr>
        <p:spPr>
          <a:xfrm>
            <a:off x="5506278" y="3041374"/>
            <a:ext cx="1123122" cy="36202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/>
          <p:cNvSpPr txBox="1"/>
          <p:nvPr/>
        </p:nvSpPr>
        <p:spPr>
          <a:xfrm>
            <a:off x="4641608" y="2375953"/>
            <a:ext cx="2096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Där patienten varit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32" name="Rak pil 31"/>
          <p:cNvCxnSpPr/>
          <p:nvPr/>
        </p:nvCxnSpPr>
        <p:spPr>
          <a:xfrm>
            <a:off x="5794513" y="2662663"/>
            <a:ext cx="247942" cy="528548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63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3081" y="720000"/>
            <a:ext cx="11195222" cy="648000"/>
          </a:xfrm>
        </p:spPr>
        <p:txBody>
          <a:bodyPr/>
          <a:lstStyle/>
          <a:p>
            <a:pPr algn="ctr"/>
            <a:r>
              <a:rPr lang="sv-SE" dirty="0" smtClean="0"/>
              <a:t>3 Efterregistrering </a:t>
            </a:r>
            <a:r>
              <a:rPr lang="sv-SE" dirty="0"/>
              <a:t>när person </a:t>
            </a:r>
            <a:r>
              <a:rPr lang="sv-SE" dirty="0" smtClean="0"/>
              <a:t>har påbörjat </a:t>
            </a:r>
            <a:r>
              <a:rPr lang="sv-SE" dirty="0"/>
              <a:t>högkostnadskort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5443" y="1989138"/>
            <a:ext cx="9762702" cy="38322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060" y="2523521"/>
            <a:ext cx="2437758" cy="1934942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2815061" y="6073169"/>
            <a:ext cx="54040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Efterregistrering klar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807749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1694</TotalTime>
  <Words>52</Words>
  <Application>Microsoft Office PowerPoint</Application>
  <PresentationFormat>Bredbild</PresentationFormat>
  <Paragraphs>12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Wingdings</vt:lpstr>
      <vt:lpstr>RJH</vt:lpstr>
      <vt:lpstr>3 Registrering när person har påbörjat högkostnadskort</vt:lpstr>
      <vt:lpstr>3 Registrering när person har påbörjat högkostnadskort</vt:lpstr>
      <vt:lpstr>3 Efterregistrering när person har påbörjat högkostnadskort</vt:lpstr>
      <vt:lpstr>3 Efterregistrering när person har påbörjat högkostnadskort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2016-10-18T11:38:19Z</dcterms:modified>
</cp:coreProperties>
</file>