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307" r:id="rId2"/>
    <p:sldId id="308" r:id="rId3"/>
    <p:sldId id="309" r:id="rId4"/>
  </p:sldIdLst>
  <p:sldSz cx="12192000" cy="6858000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98C200"/>
    <a:srgbClr val="16DC37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9" autoAdjust="0"/>
    <p:restoredTop sz="93107" autoAdjust="0"/>
  </p:normalViewPr>
  <p:slideViewPr>
    <p:cSldViewPr snapToGrid="0">
      <p:cViewPr varScale="1">
        <p:scale>
          <a:sx n="116" d="100"/>
          <a:sy n="116" d="100"/>
        </p:scale>
        <p:origin x="102" y="3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1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63C44-FF78-4E39-8874-9AA24205F2A4}" type="datetimeFigureOut">
              <a:rPr lang="sv-SE" smtClean="0"/>
              <a:t>2016-10-18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2EBDB-E6B6-4911-B02C-1DBF94E175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1072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551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radig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64000" y="1989120"/>
            <a:ext cx="10465200" cy="383224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 smtClean="0"/>
              <a:t>Eventuellt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2345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64000" y="1825625"/>
            <a:ext cx="51660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660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 smtClean="0"/>
              <a:t>Eventuellt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4274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720000"/>
            <a:ext cx="6172200" cy="500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8706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719999"/>
            <a:ext cx="6172200" cy="500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4221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7" cstate="print">
            <a:lum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667" y="5607977"/>
            <a:ext cx="1944053" cy="746760"/>
          </a:xfrm>
          <a:prstGeom prst="rect">
            <a:avLst/>
          </a:prstGeom>
        </p:spPr>
      </p:pic>
      <p:sp>
        <p:nvSpPr>
          <p:cNvPr id="9" name="Rektangel 8"/>
          <p:cNvSpPr/>
          <p:nvPr userDrawn="1"/>
        </p:nvSpPr>
        <p:spPr>
          <a:xfrm>
            <a:off x="0" y="6532510"/>
            <a:ext cx="12192000" cy="342000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63999" y="1569719"/>
            <a:ext cx="10465200" cy="4251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780736" y="6532878"/>
            <a:ext cx="7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pPr algn="ctr"/>
            <a:fld id="{93979412-D361-406D-A194-319B192BD2D7}" type="datetimeFigureOut">
              <a:rPr lang="sv-SE" smtClean="0"/>
              <a:pPr algn="ctr"/>
              <a:t>2016-10-18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653823" y="653287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519720" y="6532878"/>
            <a:ext cx="4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fld id="{44A3E772-BA0E-440B-B6B8-BBE74D10459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899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7" r:id="rId2"/>
    <p:sldLayoutId id="2147483664" r:id="rId3"/>
    <p:sldLayoutId id="2147483668" r:id="rId4"/>
    <p:sldLayoutId id="2147483669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2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bg1">
            <a:lumMod val="50000"/>
          </a:schemeClr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52000" indent="-252000" algn="l" defTabSz="914400" rtl="0" eaLnBrk="1" latinLnBrk="0" hangingPunct="1">
        <a:lnSpc>
          <a:spcPct val="110000"/>
        </a:lnSpc>
        <a:spcBef>
          <a:spcPts val="6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21275" y="716640"/>
            <a:ext cx="11434119" cy="648000"/>
          </a:xfrm>
        </p:spPr>
        <p:txBody>
          <a:bodyPr/>
          <a:lstStyle/>
          <a:p>
            <a:r>
              <a:rPr lang="sv-SE" dirty="0"/>
              <a:t>3 Efterregistrering när person har påbörjat högkostnadskort</a:t>
            </a:r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3600" y="1992596"/>
            <a:ext cx="10466388" cy="3825309"/>
          </a:xfrm>
          <a:prstGeom prst="rect">
            <a:avLst/>
          </a:prstGeom>
        </p:spPr>
      </p:pic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b="1" dirty="0" smtClean="0">
                <a:solidFill>
                  <a:srgbClr val="FF0000"/>
                </a:solidFill>
              </a:rPr>
              <a:t>Under införandefasen, använd detta scenario för registrering</a:t>
            </a:r>
            <a:endParaRPr lang="sv-S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24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latshållare för innehåll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8685" y="1989138"/>
            <a:ext cx="10296218" cy="3832225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40043" y="720000"/>
            <a:ext cx="11189157" cy="648000"/>
          </a:xfrm>
        </p:spPr>
        <p:txBody>
          <a:bodyPr/>
          <a:lstStyle/>
          <a:p>
            <a:r>
              <a:rPr lang="sv-SE" dirty="0"/>
              <a:t>3 Efterregistrering när person har påbörjat högkostnadskort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b="1" dirty="0">
                <a:solidFill>
                  <a:srgbClr val="FF0000"/>
                </a:solidFill>
              </a:rPr>
              <a:t>Under införandefasen, använd detta scenario för registrering</a:t>
            </a:r>
          </a:p>
          <a:p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0287" y="2397976"/>
            <a:ext cx="4153969" cy="3297164"/>
          </a:xfrm>
          <a:prstGeom prst="rect">
            <a:avLst/>
          </a:prstGeom>
        </p:spPr>
      </p:pic>
      <p:sp>
        <p:nvSpPr>
          <p:cNvPr id="12" name="textruta 11"/>
          <p:cNvSpPr txBox="1"/>
          <p:nvPr/>
        </p:nvSpPr>
        <p:spPr>
          <a:xfrm>
            <a:off x="4529352" y="3133822"/>
            <a:ext cx="26581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FF0000"/>
                </a:solidFill>
              </a:rPr>
              <a:t>Summera samtliga giltiga avgifter och registrera beloppet</a:t>
            </a:r>
          </a:p>
          <a:p>
            <a:r>
              <a:rPr lang="sv-SE" dirty="0" smtClean="0">
                <a:solidFill>
                  <a:srgbClr val="FF0000"/>
                </a:solidFill>
              </a:rPr>
              <a:t>Ange första besöksdatum</a:t>
            </a:r>
          </a:p>
          <a:p>
            <a:r>
              <a:rPr lang="sv-SE" dirty="0" smtClean="0">
                <a:solidFill>
                  <a:srgbClr val="FF0000"/>
                </a:solidFill>
              </a:rPr>
              <a:t>Spara</a:t>
            </a:r>
            <a:endParaRPr lang="sv-SE" dirty="0">
              <a:solidFill>
                <a:srgbClr val="FF0000"/>
              </a:solidFill>
            </a:endParaRPr>
          </a:p>
        </p:txBody>
      </p:sp>
      <p:cxnSp>
        <p:nvCxnSpPr>
          <p:cNvPr id="13" name="Rak pil 12"/>
          <p:cNvCxnSpPr/>
          <p:nvPr/>
        </p:nvCxnSpPr>
        <p:spPr>
          <a:xfrm flipH="1">
            <a:off x="3019679" y="3418703"/>
            <a:ext cx="1509673" cy="9131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Ellips 13"/>
          <p:cNvSpPr/>
          <p:nvPr/>
        </p:nvSpPr>
        <p:spPr>
          <a:xfrm>
            <a:off x="8633254" y="2309760"/>
            <a:ext cx="906162" cy="3374348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Ellips 15"/>
          <p:cNvSpPr/>
          <p:nvPr/>
        </p:nvSpPr>
        <p:spPr>
          <a:xfrm>
            <a:off x="7352271" y="4118919"/>
            <a:ext cx="1025610" cy="492231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7" name="Rak pil 16"/>
          <p:cNvCxnSpPr/>
          <p:nvPr/>
        </p:nvCxnSpPr>
        <p:spPr>
          <a:xfrm>
            <a:off x="6638957" y="3418703"/>
            <a:ext cx="1988581" cy="24713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ak pil 17"/>
          <p:cNvCxnSpPr/>
          <p:nvPr/>
        </p:nvCxnSpPr>
        <p:spPr>
          <a:xfrm>
            <a:off x="6219568" y="4221720"/>
            <a:ext cx="1132703" cy="14331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Rak pil 18"/>
          <p:cNvCxnSpPr/>
          <p:nvPr/>
        </p:nvCxnSpPr>
        <p:spPr>
          <a:xfrm flipH="1" flipV="1">
            <a:off x="3281296" y="3812097"/>
            <a:ext cx="1289974" cy="40962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Rak pil 26"/>
          <p:cNvCxnSpPr/>
          <p:nvPr/>
        </p:nvCxnSpPr>
        <p:spPr>
          <a:xfrm flipH="1" flipV="1">
            <a:off x="4145983" y="4118919"/>
            <a:ext cx="425287" cy="58408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9" name="Bildobjekt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0344" y="4962416"/>
            <a:ext cx="2695575" cy="1524000"/>
          </a:xfrm>
          <a:prstGeom prst="rect">
            <a:avLst/>
          </a:prstGeom>
        </p:spPr>
      </p:pic>
      <p:cxnSp>
        <p:nvCxnSpPr>
          <p:cNvPr id="30" name="Rak pil 29"/>
          <p:cNvCxnSpPr/>
          <p:nvPr/>
        </p:nvCxnSpPr>
        <p:spPr>
          <a:xfrm>
            <a:off x="5329881" y="4742067"/>
            <a:ext cx="856891" cy="1338711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3775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0659" y="720000"/>
            <a:ext cx="11681255" cy="648000"/>
          </a:xfrm>
        </p:spPr>
        <p:txBody>
          <a:bodyPr/>
          <a:lstStyle/>
          <a:p>
            <a:r>
              <a:rPr lang="sv-SE" dirty="0"/>
              <a:t>3 Efterregistrering när person har påbörjat högkostnadskort</a:t>
            </a:r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064" y="1989138"/>
            <a:ext cx="9623460" cy="3832225"/>
          </a:xfrm>
          <a:prstGeom prst="rect">
            <a:avLst/>
          </a:prstGeom>
        </p:spPr>
      </p:pic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b="1" dirty="0">
                <a:solidFill>
                  <a:srgbClr val="FF0000"/>
                </a:solidFill>
              </a:rPr>
              <a:t>Under införandefasen, använd detta scenario för registrering</a:t>
            </a:r>
          </a:p>
          <a:p>
            <a:endParaRPr lang="sv-SE" dirty="0"/>
          </a:p>
        </p:txBody>
      </p:sp>
      <p:sp>
        <p:nvSpPr>
          <p:cNvPr id="3" name="Rektangel 2"/>
          <p:cNvSpPr/>
          <p:nvPr/>
        </p:nvSpPr>
        <p:spPr>
          <a:xfrm>
            <a:off x="3834442" y="5928075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Efterregistrering klar</a:t>
            </a:r>
          </a:p>
        </p:txBody>
      </p:sp>
    </p:spTree>
    <p:extLst>
      <p:ext uri="{BB962C8B-B14F-4D97-AF65-F5344CB8AC3E}">
        <p14:creationId xmlns:p14="http://schemas.microsoft.com/office/powerpoint/2010/main" val="2806525747"/>
      </p:ext>
    </p:extLst>
  </p:cSld>
  <p:clrMapOvr>
    <a:masterClrMapping/>
  </p:clrMapOvr>
</p:sld>
</file>

<file path=ppt/theme/theme1.xml><?xml version="1.0" encoding="utf-8"?>
<a:theme xmlns:a="http://schemas.openxmlformats.org/drawingml/2006/main" name="RJH">
  <a:themeElements>
    <a:clrScheme name="Region JH-0416">
      <a:dk1>
        <a:srgbClr val="000000"/>
      </a:dk1>
      <a:lt1>
        <a:srgbClr val="FFFFFF"/>
      </a:lt1>
      <a:dk2>
        <a:srgbClr val="A59C94"/>
      </a:dk2>
      <a:lt2>
        <a:srgbClr val="FFFFFF"/>
      </a:lt2>
      <a:accent1>
        <a:srgbClr val="97D700"/>
      </a:accent1>
      <a:accent2>
        <a:srgbClr val="E6F0F9"/>
      </a:accent2>
      <a:accent3>
        <a:srgbClr val="1C1C1C"/>
      </a:accent3>
      <a:accent4>
        <a:srgbClr val="BFB8AF"/>
      </a:accent4>
      <a:accent5>
        <a:srgbClr val="4E801F"/>
      </a:accent5>
      <a:accent6>
        <a:srgbClr val="96C0E6"/>
      </a:accent6>
      <a:hlink>
        <a:srgbClr val="000000"/>
      </a:hlink>
      <a:folHlink>
        <a:srgbClr val="7F746B"/>
      </a:folHlink>
    </a:clrScheme>
    <a:fontScheme name="RJH - Rubrik Arial Narrow -  Bröd Arial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_RJH_mall_anpassade färger.pptx" id="{95C4B7E5-F834-4063-B622-10F4EB466DD8}" vid="{5504849E-FC1A-493C-ADCA-5C793ED58A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1691</TotalTime>
  <Words>58</Words>
  <Application>Microsoft Office PowerPoint</Application>
  <PresentationFormat>Bredbild</PresentationFormat>
  <Paragraphs>10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Calibri</vt:lpstr>
      <vt:lpstr>Verdana</vt:lpstr>
      <vt:lpstr>Wingdings</vt:lpstr>
      <vt:lpstr>RJH</vt:lpstr>
      <vt:lpstr>3 Efterregistrering när person har påbörjat högkostnadskort</vt:lpstr>
      <vt:lpstr>3 Efterregistrering när person har påbörjat högkostnadskort</vt:lpstr>
      <vt:lpstr>3 Efterregistrering när person har påbörjat högkostnadskort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Utbildning e-frikort</dc:title>
  <dc:creator>man_user</dc:creator>
  <cp:lastModifiedBy>man_user</cp:lastModifiedBy>
  <cp:revision>139</cp:revision>
  <cp:lastPrinted>2016-10-13T08:43:21Z</cp:lastPrinted>
  <dcterms:created xsi:type="dcterms:W3CDTF">2016-09-30T09:29:19Z</dcterms:created>
  <dcterms:modified xsi:type="dcterms:W3CDTF">2016-10-18T11:39:12Z</dcterms:modified>
</cp:coreProperties>
</file>