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15" r:id="rId2"/>
    <p:sldId id="316" r:id="rId3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99" d="100"/>
          <a:sy n="99" d="100"/>
        </p:scale>
        <p:origin x="66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3.1 Hur se uppgifter/besök från andra vårdgivare?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3200" dirty="0" smtClean="0">
                <a:latin typeface="+mj-lt"/>
              </a:rPr>
              <a:t>För att se besök/avgifter från andra vårdgivare </a:t>
            </a:r>
            <a:r>
              <a:rPr lang="sv-SE" sz="3200" u="sng" dirty="0" smtClean="0">
                <a:latin typeface="+mj-lt"/>
              </a:rPr>
              <a:t>måste</a:t>
            </a:r>
            <a:r>
              <a:rPr lang="sv-SE" sz="3200" dirty="0" smtClean="0">
                <a:latin typeface="+mj-lt"/>
              </a:rPr>
              <a:t> Patienten ge sitt samtycke till detta.</a:t>
            </a:r>
          </a:p>
          <a:p>
            <a:pPr marL="252000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dirty="0" smtClean="0"/>
              <a:t>Ett godkännande innebär </a:t>
            </a:r>
            <a:r>
              <a:rPr lang="sv-SE" sz="2400" dirty="0"/>
              <a:t>att </a:t>
            </a:r>
            <a:r>
              <a:rPr lang="sv-SE" sz="2400" dirty="0" smtClean="0"/>
              <a:t>samtliga vårdgivare kan </a:t>
            </a:r>
            <a:r>
              <a:rPr lang="sv-SE" sz="2400" dirty="0"/>
              <a:t>se </a:t>
            </a:r>
            <a:r>
              <a:rPr lang="sv-SE" sz="2400" dirty="0" smtClean="0"/>
              <a:t>samtliga besök/avgifter och gäller tillsvidare. </a:t>
            </a:r>
          </a:p>
          <a:p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Har </a:t>
            </a:r>
            <a:r>
              <a:rPr lang="sv-SE" sz="2400" dirty="0"/>
              <a:t>patienten inget </a:t>
            </a:r>
            <a:r>
              <a:rPr lang="sv-SE" sz="2400" dirty="0" smtClean="0"/>
              <a:t>samtycke, visas </a:t>
            </a:r>
            <a:r>
              <a:rPr lang="sv-SE" sz="2400" dirty="0"/>
              <a:t>endast avgifter registrerade från användarens vårdgivare. </a:t>
            </a: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Patienten </a:t>
            </a:r>
            <a:r>
              <a:rPr lang="sv-SE" sz="2400" dirty="0"/>
              <a:t>kan när som helst välja att ta bort sitt </a:t>
            </a:r>
            <a:r>
              <a:rPr lang="sv-SE" sz="2400" dirty="0" smtClean="0"/>
              <a:t>samtycke, </a:t>
            </a:r>
            <a:r>
              <a:rPr lang="sv-SE" sz="2400" dirty="0"/>
              <a:t>men fortfarande finnas kvar i e-frikortstjänsten.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Samtycke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04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tshållare för innehåll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3014" y="732617"/>
            <a:ext cx="5412727" cy="2033799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43191" y="1401707"/>
            <a:ext cx="2883627" cy="397725"/>
          </a:xfrm>
        </p:spPr>
        <p:txBody>
          <a:bodyPr/>
          <a:lstStyle/>
          <a:p>
            <a:r>
              <a:rPr lang="sv-SE" sz="1800" dirty="0">
                <a:latin typeface="+mn-lt"/>
                <a:ea typeface="+mn-ea"/>
                <a:cs typeface="+mn-cs"/>
              </a:rPr>
              <a:t>Samtycke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43191" y="1866589"/>
            <a:ext cx="56740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Samtycke saknas – Vårdgivaren ser endast </a:t>
            </a:r>
            <a:r>
              <a:rPr lang="sv-SE" dirty="0" smtClean="0"/>
              <a:t>egna besöksavgifter</a:t>
            </a:r>
          </a:p>
          <a:p>
            <a:endParaRPr lang="sv-SE" dirty="0"/>
          </a:p>
          <a:p>
            <a:r>
              <a:rPr lang="sv-SE" dirty="0" smtClean="0"/>
              <a:t>Ändra samtycke för att se andra vårdgivares avgifter</a:t>
            </a: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Samtycke </a:t>
            </a:r>
            <a:r>
              <a:rPr lang="sv-SE" dirty="0"/>
              <a:t>finns – Vårdgivaren ser alla registrerade besöksavgifter oavsett vårdgivare</a:t>
            </a:r>
          </a:p>
          <a:p>
            <a:endParaRPr lang="sv-SE" dirty="0"/>
          </a:p>
          <a:p>
            <a:r>
              <a:rPr lang="sv-SE" dirty="0"/>
              <a:t>Patienten behöver endast lämna samtycke </a:t>
            </a:r>
            <a:r>
              <a:rPr lang="sv-SE" u="sng" dirty="0"/>
              <a:t>en</a:t>
            </a:r>
            <a:r>
              <a:rPr lang="sv-SE" dirty="0"/>
              <a:t> gång hos </a:t>
            </a:r>
            <a:r>
              <a:rPr lang="sv-SE" u="sng" dirty="0"/>
              <a:t>en</a:t>
            </a:r>
            <a:r>
              <a:rPr lang="sv-SE" dirty="0"/>
              <a:t> vårdgivare vilket då gäller för alla vårdgivare som använder e-frikortstjänsten</a:t>
            </a:r>
          </a:p>
        </p:txBody>
      </p:sp>
      <p:sp>
        <p:nvSpPr>
          <p:cNvPr id="2" name="Ellips 1"/>
          <p:cNvSpPr/>
          <p:nvPr/>
        </p:nvSpPr>
        <p:spPr>
          <a:xfrm>
            <a:off x="7584160" y="1562594"/>
            <a:ext cx="745467" cy="166222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Rak pil 6"/>
          <p:cNvCxnSpPr>
            <a:endCxn id="18" idx="1"/>
          </p:cNvCxnSpPr>
          <p:nvPr/>
        </p:nvCxnSpPr>
        <p:spPr>
          <a:xfrm>
            <a:off x="1657942" y="1552203"/>
            <a:ext cx="5632544" cy="92602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724930" y="120887"/>
            <a:ext cx="10923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/>
              <a:t>3.1 </a:t>
            </a:r>
            <a:r>
              <a:rPr lang="sv-SE" sz="3600" dirty="0" smtClean="0"/>
              <a:t>Hur </a:t>
            </a:r>
            <a:r>
              <a:rPr lang="sv-SE" sz="3600" dirty="0"/>
              <a:t>se uppgifter/besök från andra vårdgivare?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243191" y="973056"/>
            <a:ext cx="5428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Ändring av samtycke kan ske under ”Visa avgifter”</a:t>
            </a:r>
            <a:endParaRPr lang="sv-SE" dirty="0"/>
          </a:p>
        </p:txBody>
      </p:sp>
      <p:sp>
        <p:nvSpPr>
          <p:cNvPr id="10" name="Ellips 9"/>
          <p:cNvSpPr/>
          <p:nvPr/>
        </p:nvSpPr>
        <p:spPr>
          <a:xfrm>
            <a:off x="6435245" y="955101"/>
            <a:ext cx="919362" cy="22821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>
            <a:off x="5359940" y="2169268"/>
            <a:ext cx="1279757" cy="132481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/>
        </p:nvSpPr>
        <p:spPr>
          <a:xfrm>
            <a:off x="7290486" y="1581768"/>
            <a:ext cx="947352" cy="12607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8754895" y="2412884"/>
            <a:ext cx="617838" cy="17467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22" name="Rak pil 21"/>
          <p:cNvCxnSpPr/>
          <p:nvPr/>
        </p:nvCxnSpPr>
        <p:spPr>
          <a:xfrm flipV="1">
            <a:off x="5795366" y="2500220"/>
            <a:ext cx="2842796" cy="392524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Bildobjekt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486" y="2785590"/>
            <a:ext cx="2533657" cy="957740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7261" y="3773866"/>
            <a:ext cx="5394445" cy="2024423"/>
          </a:xfrm>
          <a:prstGeom prst="rect">
            <a:avLst/>
          </a:prstGeom>
        </p:spPr>
      </p:pic>
      <p:cxnSp>
        <p:nvCxnSpPr>
          <p:cNvPr id="26" name="Rak pil 25"/>
          <p:cNvCxnSpPr/>
          <p:nvPr/>
        </p:nvCxnSpPr>
        <p:spPr>
          <a:xfrm>
            <a:off x="5795366" y="2900998"/>
            <a:ext cx="2674011" cy="618413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>
            <a:off x="5359940" y="4124528"/>
            <a:ext cx="1439694" cy="1184061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ktangel 33"/>
          <p:cNvSpPr/>
          <p:nvPr/>
        </p:nvSpPr>
        <p:spPr>
          <a:xfrm>
            <a:off x="6799634" y="5262246"/>
            <a:ext cx="4289898" cy="11715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7442886" y="4623585"/>
            <a:ext cx="640799" cy="127195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39" name="Bildobjekt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7314" y="1234261"/>
            <a:ext cx="2066925" cy="228600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40" name="Rak pil 39"/>
          <p:cNvCxnSpPr>
            <a:stCxn id="2" idx="7"/>
            <a:endCxn id="39" idx="1"/>
          </p:cNvCxnSpPr>
          <p:nvPr/>
        </p:nvCxnSpPr>
        <p:spPr>
          <a:xfrm flipV="1">
            <a:off x="8220456" y="1348561"/>
            <a:ext cx="336858" cy="238376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 7"/>
          <p:cNvCxnSpPr/>
          <p:nvPr/>
        </p:nvCxnSpPr>
        <p:spPr>
          <a:xfrm>
            <a:off x="7584160" y="1817161"/>
            <a:ext cx="1938781" cy="469395"/>
          </a:xfrm>
          <a:prstGeom prst="straightConnector1">
            <a:avLst/>
          </a:prstGeom>
          <a:ln w="31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>
            <a:off x="7722976" y="4837831"/>
            <a:ext cx="1948246" cy="424415"/>
          </a:xfrm>
          <a:prstGeom prst="straightConnector1">
            <a:avLst/>
          </a:prstGeom>
          <a:ln w="31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8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1692</TotalTime>
  <Words>134</Words>
  <Application>Microsoft Office PowerPoint</Application>
  <PresentationFormat>Bredbild</PresentationFormat>
  <Paragraphs>21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Wingdings</vt:lpstr>
      <vt:lpstr>RJH</vt:lpstr>
      <vt:lpstr>3.1 Hur se uppgifter/besök från andra vårdgivare?</vt:lpstr>
      <vt:lpstr>Samtycke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140</cp:revision>
  <cp:lastPrinted>2016-10-13T08:43:21Z</cp:lastPrinted>
  <dcterms:created xsi:type="dcterms:W3CDTF">2016-09-30T09:29:19Z</dcterms:created>
  <dcterms:modified xsi:type="dcterms:W3CDTF">2016-10-18T13:55:27Z</dcterms:modified>
</cp:coreProperties>
</file>