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5" r:id="rId2"/>
    <p:sldId id="297" r:id="rId3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99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objekt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04" y="1130021"/>
            <a:ext cx="10656286" cy="3993136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532237" y="271849"/>
            <a:ext cx="9313553" cy="1265447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4</a:t>
            </a:r>
            <a:r>
              <a:rPr lang="sv-SE" altLang="sv-SE" dirty="0" smtClean="0">
                <a:latin typeface="Arial" charset="0"/>
              </a:rPr>
              <a:t> Registrera frikort vid avbetalning</a:t>
            </a:r>
            <a:endParaRPr lang="sv-SE" dirty="0"/>
          </a:p>
        </p:txBody>
      </p:sp>
      <p:cxnSp>
        <p:nvCxnSpPr>
          <p:cNvPr id="17" name="Rak pil 16"/>
          <p:cNvCxnSpPr/>
          <p:nvPr/>
        </p:nvCxnSpPr>
        <p:spPr>
          <a:xfrm flipH="1">
            <a:off x="3512290" y="2765696"/>
            <a:ext cx="880990" cy="1869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H="1">
            <a:off x="4670854" y="3690551"/>
            <a:ext cx="2354314" cy="2142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7025168" y="3487646"/>
            <a:ext cx="127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</a:t>
            </a:r>
            <a:r>
              <a:rPr lang="sv-SE" dirty="0" smtClean="0">
                <a:solidFill>
                  <a:srgbClr val="FF0000"/>
                </a:solidFill>
              </a:rPr>
              <a:t>para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3053" y="1552413"/>
            <a:ext cx="2947537" cy="3892798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4359072" y="2365611"/>
            <a:ext cx="490482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" dirty="0" smtClean="0">
                <a:solidFill>
                  <a:srgbClr val="FF0000"/>
                </a:solidFill>
              </a:rPr>
              <a:t>Ange:</a:t>
            </a:r>
          </a:p>
          <a:p>
            <a:r>
              <a:rPr lang="sv-SE" sz="1500" dirty="0" smtClean="0">
                <a:solidFill>
                  <a:srgbClr val="FF0000"/>
                </a:solidFill>
              </a:rPr>
              <a:t>Korrekt giltighetsperiod; giltig från = dagens besök</a:t>
            </a:r>
          </a:p>
          <a:p>
            <a:r>
              <a:rPr lang="sv-SE" sz="1500" dirty="0" smtClean="0">
                <a:solidFill>
                  <a:srgbClr val="FF0000"/>
                </a:solidFill>
              </a:rPr>
              <a:t>Val; Medicinska skäl</a:t>
            </a:r>
          </a:p>
          <a:p>
            <a:endParaRPr lang="sv-SE" sz="1600" dirty="0">
              <a:solidFill>
                <a:srgbClr val="FF0000"/>
              </a:solidFill>
            </a:endParaRPr>
          </a:p>
        </p:txBody>
      </p:sp>
      <p:cxnSp>
        <p:nvCxnSpPr>
          <p:cNvPr id="20" name="Rak pil 19"/>
          <p:cNvCxnSpPr/>
          <p:nvPr/>
        </p:nvCxnSpPr>
        <p:spPr>
          <a:xfrm flipH="1">
            <a:off x="3674076" y="2981815"/>
            <a:ext cx="749644" cy="5058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3435" y="4643938"/>
            <a:ext cx="3139903" cy="1602546"/>
          </a:xfrm>
          <a:prstGeom prst="rect">
            <a:avLst/>
          </a:prstGeom>
        </p:spPr>
      </p:pic>
      <p:cxnSp>
        <p:nvCxnSpPr>
          <p:cNvPr id="21" name="Rak pil 20"/>
          <p:cNvCxnSpPr/>
          <p:nvPr/>
        </p:nvCxnSpPr>
        <p:spPr>
          <a:xfrm>
            <a:off x="7428728" y="3856978"/>
            <a:ext cx="454883" cy="22266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5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charset="0"/>
              </a:rPr>
              <a:t>4 Registrera frikort vid avbetalning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284" y="1989138"/>
            <a:ext cx="10301020" cy="383222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3289361" y="5821363"/>
            <a:ext cx="1864613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  <a:latin typeface="Arial" charset="0"/>
              </a:rPr>
              <a:t>Registrering klar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52201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1693</TotalTime>
  <Words>28</Words>
  <Application>Microsoft Office PowerPoint</Application>
  <PresentationFormat>Bredbild</PresentationFormat>
  <Paragraphs>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Wingdings</vt:lpstr>
      <vt:lpstr>RJH</vt:lpstr>
      <vt:lpstr>4 Registrera frikort vid avbetalning</vt:lpstr>
      <vt:lpstr>4 Registrera frikort vid avbetalning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2016-10-18T11:40:21Z</dcterms:modified>
</cp:coreProperties>
</file>