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85" r:id="rId2"/>
    <p:sldId id="297" r:id="rId3"/>
  </p:sldIdLst>
  <p:sldSz cx="12192000" cy="6858000"/>
  <p:notesSz cx="6799263" cy="9929813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CC33"/>
    <a:srgbClr val="98C200"/>
    <a:srgbClr val="16DC37"/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39" autoAdjust="0"/>
    <p:restoredTop sz="93107" autoAdjust="0"/>
  </p:normalViewPr>
  <p:slideViewPr>
    <p:cSldViewPr snapToGrid="0">
      <p:cViewPr varScale="1">
        <p:scale>
          <a:sx n="116" d="100"/>
          <a:sy n="116" d="100"/>
        </p:scale>
        <p:origin x="102" y="30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34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810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347" cy="4982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51342" y="0"/>
            <a:ext cx="2946347" cy="4982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A63C44-FF78-4E39-8874-9AA24205F2A4}" type="datetimeFigureOut">
              <a:rPr lang="sv-SE" smtClean="0"/>
              <a:t>2016-10-18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4713" cy="33512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79927" y="4778722"/>
            <a:ext cx="5439410" cy="390986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9431600"/>
            <a:ext cx="2946347" cy="4982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51342" y="9431600"/>
            <a:ext cx="2946347" cy="4982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32EBDB-E6B6-4911-B02C-1DBF94E175F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810729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9B1FA7-9B20-E148-866A-4BB8AEA063A1}" type="slidenum">
              <a:rPr lang="sv-SE" smtClean="0"/>
              <a:t>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499930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79412-D361-406D-A194-319B192BD2D7}" type="datetimeFigureOut">
              <a:rPr lang="sv-SE" smtClean="0"/>
              <a:pPr/>
              <a:t>2016-10-18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3E772-BA0E-440B-B6B8-BBE74D104596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25518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 radig 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864000" y="1989120"/>
            <a:ext cx="10465200" cy="3832243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79412-D361-406D-A194-319B192BD2D7}" type="datetimeFigureOut">
              <a:rPr lang="sv-SE" smtClean="0"/>
              <a:pPr/>
              <a:t>2016-10-18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3E772-BA0E-440B-B6B8-BBE74D104596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1" name="Platshållare för innehåll 10"/>
          <p:cNvSpPr>
            <a:spLocks noGrp="1"/>
          </p:cNvSpPr>
          <p:nvPr>
            <p:ph sz="quarter" idx="13" hasCustomPrompt="1"/>
          </p:nvPr>
        </p:nvSpPr>
        <p:spPr>
          <a:xfrm>
            <a:off x="864000" y="1332000"/>
            <a:ext cx="10465200" cy="365760"/>
          </a:xfrm>
        </p:spPr>
        <p:txBody>
          <a:bodyPr>
            <a:normAutofit/>
          </a:bodyPr>
          <a:lstStyle>
            <a:lvl1pPr>
              <a:buNone/>
              <a:defRPr sz="2000" cap="all" baseline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sv-SE" dirty="0" smtClean="0"/>
              <a:t>Eventuellt underrubrik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7623450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64000" y="720000"/>
            <a:ext cx="10465200" cy="648000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864000" y="1825625"/>
            <a:ext cx="5166000" cy="435133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66000" cy="435133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79412-D361-406D-A194-319B192BD2D7}" type="datetimeFigureOut">
              <a:rPr lang="sv-SE" smtClean="0"/>
              <a:pPr/>
              <a:t>2016-10-18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3E772-BA0E-440B-B6B8-BBE74D104596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8" name="Platshållare för innehåll 10"/>
          <p:cNvSpPr>
            <a:spLocks noGrp="1"/>
          </p:cNvSpPr>
          <p:nvPr>
            <p:ph sz="quarter" idx="13" hasCustomPrompt="1"/>
          </p:nvPr>
        </p:nvSpPr>
        <p:spPr>
          <a:xfrm>
            <a:off x="864000" y="1332000"/>
            <a:ext cx="10465200" cy="365760"/>
          </a:xfrm>
        </p:spPr>
        <p:txBody>
          <a:bodyPr>
            <a:normAutofit/>
          </a:bodyPr>
          <a:lstStyle>
            <a:lvl1pPr>
              <a:buNone/>
              <a:defRPr sz="2000" cap="all" baseline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sv-SE" dirty="0" smtClean="0"/>
              <a:t>Eventuellt underrubrik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8442743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63999" y="720000"/>
            <a:ext cx="4104000" cy="106997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183188" y="720000"/>
            <a:ext cx="6172200" cy="5004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63999" y="1908000"/>
            <a:ext cx="4104000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79412-D361-406D-A194-319B192BD2D7}" type="datetimeFigureOut">
              <a:rPr lang="sv-SE" smtClean="0"/>
              <a:pPr/>
              <a:t>2016-10-18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3E772-BA0E-440B-B6B8-BBE74D104596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287068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63999" y="720000"/>
            <a:ext cx="4104000" cy="106997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5183188" y="719999"/>
            <a:ext cx="6172200" cy="5004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 smtClean="0"/>
              <a:t>Klicka på ikonen för att lägga till en bild</a:t>
            </a:r>
            <a:endParaRPr lang="sv-SE" dirty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63999" y="1908000"/>
            <a:ext cx="4104000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79412-D361-406D-A194-319B192BD2D7}" type="datetimeFigureOut">
              <a:rPr lang="sv-SE" smtClean="0"/>
              <a:pPr/>
              <a:t>2016-10-18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3E772-BA0E-440B-B6B8-BBE74D104596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942216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wmf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864000" y="720000"/>
            <a:ext cx="10465200" cy="648000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sv-SE" dirty="0" smtClean="0"/>
              <a:t>Klicka här för att ändra format</a:t>
            </a:r>
            <a:endParaRPr lang="sv-SE" dirty="0"/>
          </a:p>
        </p:txBody>
      </p:sp>
      <p:pic>
        <p:nvPicPr>
          <p:cNvPr id="7" name="Bildobjekt 6"/>
          <p:cNvPicPr>
            <a:picLocks noChangeAspect="1"/>
          </p:cNvPicPr>
          <p:nvPr userDrawn="1"/>
        </p:nvPicPr>
        <p:blipFill>
          <a:blip r:embed="rId7" cstate="print">
            <a:lum contrast="-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7667" y="5607977"/>
            <a:ext cx="1944053" cy="746760"/>
          </a:xfrm>
          <a:prstGeom prst="rect">
            <a:avLst/>
          </a:prstGeom>
        </p:spPr>
      </p:pic>
      <p:sp>
        <p:nvSpPr>
          <p:cNvPr id="9" name="Rektangel 8"/>
          <p:cNvSpPr/>
          <p:nvPr userDrawn="1"/>
        </p:nvSpPr>
        <p:spPr>
          <a:xfrm>
            <a:off x="0" y="6532510"/>
            <a:ext cx="12192000" cy="342000"/>
          </a:xfrm>
          <a:prstGeom prst="rect">
            <a:avLst/>
          </a:prstGeom>
          <a:solidFill>
            <a:schemeClr val="accent1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63999" y="1569719"/>
            <a:ext cx="10465200" cy="425164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10780736" y="6532878"/>
            <a:ext cx="720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bg1"/>
                </a:solidFill>
                <a:latin typeface="+mj-lt"/>
              </a:defRPr>
            </a:lvl1pPr>
          </a:lstStyle>
          <a:p>
            <a:pPr algn="ctr"/>
            <a:fld id="{93979412-D361-406D-A194-319B192BD2D7}" type="datetimeFigureOut">
              <a:rPr lang="sv-SE" smtClean="0"/>
              <a:pPr algn="ctr"/>
              <a:t>2016-10-18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6653823" y="6532878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cap="all" baseline="0">
                <a:solidFill>
                  <a:schemeClr val="bg1"/>
                </a:solidFill>
                <a:latin typeface="+mj-lt"/>
              </a:defRPr>
            </a:lvl1pPr>
          </a:lstStyle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11519720" y="6532878"/>
            <a:ext cx="43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bg1"/>
                </a:solidFill>
                <a:latin typeface="+mj-lt"/>
              </a:defRPr>
            </a:lvl1pPr>
          </a:lstStyle>
          <a:p>
            <a:fld id="{44A3E772-BA0E-440B-B6B8-BBE74D104596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5489915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77" r:id="rId2"/>
    <p:sldLayoutId id="2147483664" r:id="rId3"/>
    <p:sldLayoutId id="2147483668" r:id="rId4"/>
    <p:sldLayoutId id="2147483669" r:id="rId5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52000" indent="-252000" algn="l" defTabSz="914400" rtl="0" eaLnBrk="1" latinLnBrk="0" hangingPunct="1">
        <a:lnSpc>
          <a:spcPct val="110000"/>
        </a:lnSpc>
        <a:spcBef>
          <a:spcPts val="600"/>
        </a:spcBef>
        <a:buClr>
          <a:schemeClr val="accent1"/>
        </a:buClr>
        <a:buFont typeface="Wingdings" panose="05000000000000000000" pitchFamily="2" charset="2"/>
        <a:buChar char="§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504000" indent="-252000" algn="l" defTabSz="914400" rtl="0" eaLnBrk="1" latinLnBrk="0" hangingPunct="1">
        <a:lnSpc>
          <a:spcPct val="110000"/>
        </a:lnSpc>
        <a:spcBef>
          <a:spcPts val="600"/>
        </a:spcBef>
        <a:buClr>
          <a:schemeClr val="tx1">
            <a:lumMod val="75000"/>
            <a:lumOff val="25000"/>
          </a:schemeClr>
        </a:buClr>
        <a:buFont typeface="Verdana" panose="020B060403050404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56000" indent="-252000" algn="l" defTabSz="914400" rtl="0" eaLnBrk="1" latinLnBrk="0" hangingPunct="1">
        <a:lnSpc>
          <a:spcPct val="110000"/>
        </a:lnSpc>
        <a:spcBef>
          <a:spcPts val="600"/>
        </a:spcBef>
        <a:buClr>
          <a:schemeClr val="bg1">
            <a:lumMod val="50000"/>
          </a:schemeClr>
        </a:buClr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8000" indent="-252000" algn="l" defTabSz="914400" rtl="0" eaLnBrk="1" latinLnBrk="0" hangingPunct="1">
        <a:lnSpc>
          <a:spcPct val="110000"/>
        </a:lnSpc>
        <a:spcBef>
          <a:spcPts val="600"/>
        </a:spcBef>
        <a:buClr>
          <a:schemeClr val="tx1">
            <a:lumMod val="75000"/>
            <a:lumOff val="25000"/>
          </a:schemeClr>
        </a:buClr>
        <a:buFont typeface="Verdana" panose="020B060403050404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52000" indent="-252000" algn="l" defTabSz="914400" rtl="0" eaLnBrk="1" latinLnBrk="0" hangingPunct="1">
        <a:lnSpc>
          <a:spcPct val="110000"/>
        </a:lnSpc>
        <a:spcBef>
          <a:spcPts val="600"/>
        </a:spcBef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Bildobjekt 2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34304" y="1130021"/>
            <a:ext cx="10656286" cy="3993136"/>
          </a:xfrm>
          <a:prstGeom prst="rect">
            <a:avLst/>
          </a:prstGeom>
        </p:spPr>
      </p:pic>
      <p:sp>
        <p:nvSpPr>
          <p:cNvPr id="3" name="Rubrik 2"/>
          <p:cNvSpPr>
            <a:spLocks noGrp="1"/>
          </p:cNvSpPr>
          <p:nvPr>
            <p:ph type="title"/>
          </p:nvPr>
        </p:nvSpPr>
        <p:spPr>
          <a:xfrm>
            <a:off x="1532237" y="271849"/>
            <a:ext cx="9313553" cy="1265447"/>
          </a:xfrm>
        </p:spPr>
        <p:txBody>
          <a:bodyPr/>
          <a:lstStyle/>
          <a:p>
            <a:r>
              <a:rPr lang="sv-SE" altLang="sv-SE" dirty="0">
                <a:latin typeface="Arial" charset="0"/>
              </a:rPr>
              <a:t>4</a:t>
            </a:r>
            <a:r>
              <a:rPr lang="sv-SE" altLang="sv-SE" dirty="0" smtClean="0">
                <a:latin typeface="Arial" charset="0"/>
              </a:rPr>
              <a:t> Registrera frikort vid avbetalning</a:t>
            </a:r>
            <a:endParaRPr lang="sv-SE" dirty="0"/>
          </a:p>
        </p:txBody>
      </p:sp>
      <p:cxnSp>
        <p:nvCxnSpPr>
          <p:cNvPr id="17" name="Rak pil 16"/>
          <p:cNvCxnSpPr/>
          <p:nvPr/>
        </p:nvCxnSpPr>
        <p:spPr>
          <a:xfrm flipH="1">
            <a:off x="3512290" y="2765696"/>
            <a:ext cx="880990" cy="18693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Rak pil 18"/>
          <p:cNvCxnSpPr/>
          <p:nvPr/>
        </p:nvCxnSpPr>
        <p:spPr>
          <a:xfrm flipH="1">
            <a:off x="4670854" y="3690551"/>
            <a:ext cx="2354314" cy="214228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extruta 21"/>
          <p:cNvSpPr txBox="1"/>
          <p:nvPr/>
        </p:nvSpPr>
        <p:spPr>
          <a:xfrm>
            <a:off x="7025168" y="3487646"/>
            <a:ext cx="12759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>
                <a:solidFill>
                  <a:srgbClr val="FF0000"/>
                </a:solidFill>
              </a:rPr>
              <a:t>S</a:t>
            </a:r>
            <a:r>
              <a:rPr lang="sv-SE" dirty="0" smtClean="0">
                <a:solidFill>
                  <a:srgbClr val="FF0000"/>
                </a:solidFill>
              </a:rPr>
              <a:t>para</a:t>
            </a:r>
            <a:endParaRPr lang="sv-SE" dirty="0">
              <a:solidFill>
                <a:srgbClr val="FF0000"/>
              </a:solidFill>
            </a:endParaRPr>
          </a:p>
        </p:txBody>
      </p:sp>
      <p:pic>
        <p:nvPicPr>
          <p:cNvPr id="4" name="Bildobjekt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743053" y="1552413"/>
            <a:ext cx="2947537" cy="3892798"/>
          </a:xfrm>
          <a:prstGeom prst="rect">
            <a:avLst/>
          </a:prstGeom>
        </p:spPr>
      </p:pic>
      <p:sp>
        <p:nvSpPr>
          <p:cNvPr id="15" name="textruta 14"/>
          <p:cNvSpPr txBox="1"/>
          <p:nvPr/>
        </p:nvSpPr>
        <p:spPr>
          <a:xfrm>
            <a:off x="4359072" y="2365611"/>
            <a:ext cx="4904828" cy="10310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500" dirty="0" smtClean="0">
                <a:solidFill>
                  <a:srgbClr val="FF0000"/>
                </a:solidFill>
              </a:rPr>
              <a:t>Ange:</a:t>
            </a:r>
          </a:p>
          <a:p>
            <a:r>
              <a:rPr lang="sv-SE" sz="1500" dirty="0" smtClean="0">
                <a:solidFill>
                  <a:srgbClr val="FF0000"/>
                </a:solidFill>
              </a:rPr>
              <a:t>Korrekt giltighetsperiod; giltig från = dagens besök</a:t>
            </a:r>
          </a:p>
          <a:p>
            <a:r>
              <a:rPr lang="sv-SE" sz="1500" dirty="0" smtClean="0">
                <a:solidFill>
                  <a:srgbClr val="FF0000"/>
                </a:solidFill>
              </a:rPr>
              <a:t>Val; Medicinska skäl</a:t>
            </a:r>
          </a:p>
          <a:p>
            <a:endParaRPr lang="sv-SE" sz="1600" dirty="0">
              <a:solidFill>
                <a:srgbClr val="FF0000"/>
              </a:solidFill>
            </a:endParaRPr>
          </a:p>
        </p:txBody>
      </p:sp>
      <p:cxnSp>
        <p:nvCxnSpPr>
          <p:cNvPr id="20" name="Rak pil 19"/>
          <p:cNvCxnSpPr/>
          <p:nvPr/>
        </p:nvCxnSpPr>
        <p:spPr>
          <a:xfrm flipH="1">
            <a:off x="3674076" y="2981815"/>
            <a:ext cx="749644" cy="505831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31" name="Bildobjekt 3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013435" y="4643938"/>
            <a:ext cx="3139903" cy="1602546"/>
          </a:xfrm>
          <a:prstGeom prst="rect">
            <a:avLst/>
          </a:prstGeom>
        </p:spPr>
      </p:pic>
      <p:cxnSp>
        <p:nvCxnSpPr>
          <p:cNvPr id="21" name="Rak pil 20"/>
          <p:cNvCxnSpPr/>
          <p:nvPr/>
        </p:nvCxnSpPr>
        <p:spPr>
          <a:xfrm>
            <a:off x="7428728" y="3856978"/>
            <a:ext cx="454883" cy="2226656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50593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altLang="sv-SE" dirty="0">
                <a:latin typeface="Arial" charset="0"/>
              </a:rPr>
              <a:t>4 Registrera frikort vid avbetalning</a:t>
            </a:r>
            <a:endParaRPr lang="sv-SE" dirty="0"/>
          </a:p>
        </p:txBody>
      </p:sp>
      <p:pic>
        <p:nvPicPr>
          <p:cNvPr id="5" name="Platshållare för innehåll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46284" y="1989138"/>
            <a:ext cx="10301020" cy="3832225"/>
          </a:xfrm>
          <a:prstGeom prst="rect">
            <a:avLst/>
          </a:prstGeom>
        </p:spPr>
      </p:pic>
      <p:sp>
        <p:nvSpPr>
          <p:cNvPr id="6" name="Rektangel 5"/>
          <p:cNvSpPr/>
          <p:nvPr/>
        </p:nvSpPr>
        <p:spPr>
          <a:xfrm>
            <a:off x="3289361" y="5821363"/>
            <a:ext cx="1864613" cy="369332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wrap="none">
            <a:spAutoFit/>
          </a:bodyPr>
          <a:lstStyle/>
          <a:p>
            <a:r>
              <a:rPr lang="sv-SE" dirty="0" smtClean="0">
                <a:solidFill>
                  <a:srgbClr val="FF0000"/>
                </a:solidFill>
                <a:latin typeface="Arial" charset="0"/>
              </a:rPr>
              <a:t>Registrering klar</a:t>
            </a:r>
            <a:endParaRPr lang="sv-SE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7252201"/>
      </p:ext>
    </p:extLst>
  </p:cSld>
  <p:clrMapOvr>
    <a:masterClrMapping/>
  </p:clrMapOvr>
</p:sld>
</file>

<file path=ppt/theme/theme1.xml><?xml version="1.0" encoding="utf-8"?>
<a:theme xmlns:a="http://schemas.openxmlformats.org/drawingml/2006/main" name="RJH">
  <a:themeElements>
    <a:clrScheme name="Region JH-0416">
      <a:dk1>
        <a:srgbClr val="000000"/>
      </a:dk1>
      <a:lt1>
        <a:srgbClr val="FFFFFF"/>
      </a:lt1>
      <a:dk2>
        <a:srgbClr val="A59C94"/>
      </a:dk2>
      <a:lt2>
        <a:srgbClr val="FFFFFF"/>
      </a:lt2>
      <a:accent1>
        <a:srgbClr val="97D700"/>
      </a:accent1>
      <a:accent2>
        <a:srgbClr val="E6F0F9"/>
      </a:accent2>
      <a:accent3>
        <a:srgbClr val="1C1C1C"/>
      </a:accent3>
      <a:accent4>
        <a:srgbClr val="BFB8AF"/>
      </a:accent4>
      <a:accent5>
        <a:srgbClr val="4E801F"/>
      </a:accent5>
      <a:accent6>
        <a:srgbClr val="96C0E6"/>
      </a:accent6>
      <a:hlink>
        <a:srgbClr val="000000"/>
      </a:hlink>
      <a:folHlink>
        <a:srgbClr val="7F746B"/>
      </a:folHlink>
    </a:clrScheme>
    <a:fontScheme name="RJH - Rubrik Arial Narrow -  Bröd Arial">
      <a:majorFont>
        <a:latin typeface="Arial Narrow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 w="3175">
          <a:solidFill>
            <a:schemeClr val="tx1"/>
          </a:solidFill>
        </a:ln>
      </a:spPr>
      <a:bodyPr rtlCol="0" anchor="ctr"/>
      <a:lstStyle/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3175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PT_RJH_mall_anpassade färger.pptx" id="{95C4B7E5-F834-4063-B622-10F4EB466DD8}" vid="{5504849E-FC1A-493C-ADCA-5C793ED58A5E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1693</TotalTime>
  <Words>28</Words>
  <Application>Microsoft Office PowerPoint</Application>
  <PresentationFormat>Bredbild</PresentationFormat>
  <Paragraphs>8</Paragraphs>
  <Slides>2</Slides>
  <Notes>1</Notes>
  <HiddenSlides>0</HiddenSlides>
  <MMClips>0</MMClips>
  <ScaleCrop>false</ScaleCrop>
  <HeadingPairs>
    <vt:vector size="6" baseType="variant">
      <vt:variant>
        <vt:lpstr>Använt teckensnitt</vt:lpstr>
      </vt:variant>
      <vt:variant>
        <vt:i4>5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2</vt:i4>
      </vt:variant>
    </vt:vector>
  </HeadingPairs>
  <TitlesOfParts>
    <vt:vector size="8" baseType="lpstr">
      <vt:lpstr>Arial</vt:lpstr>
      <vt:lpstr>Arial Narrow</vt:lpstr>
      <vt:lpstr>Calibri</vt:lpstr>
      <vt:lpstr>Verdana</vt:lpstr>
      <vt:lpstr>Wingdings</vt:lpstr>
      <vt:lpstr>RJH</vt:lpstr>
      <vt:lpstr>4 Registrera frikort vid avbetalning</vt:lpstr>
      <vt:lpstr>4 Registrera frikort vid avbetalning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Utbildning e-frikort</dc:title>
  <dc:creator>man_user</dc:creator>
  <cp:lastModifiedBy>man_user</cp:lastModifiedBy>
  <cp:revision>139</cp:revision>
  <cp:lastPrinted>2016-10-13T08:43:21Z</cp:lastPrinted>
  <dcterms:created xsi:type="dcterms:W3CDTF">2016-09-30T09:29:19Z</dcterms:created>
  <dcterms:modified xsi:type="dcterms:W3CDTF">2016-10-18T11:40:21Z</dcterms:modified>
</cp:coreProperties>
</file>