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6" r:id="rId2"/>
    <p:sldId id="277" r:id="rId3"/>
    <p:sldId id="278" r:id="rId4"/>
    <p:sldId id="279" r:id="rId5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697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9480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4074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42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94" y="1739937"/>
            <a:ext cx="9657320" cy="3560599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449859" y="524415"/>
            <a:ext cx="8876947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5 Ändra transaktion (frikort ej uppnått)</a:t>
            </a:r>
            <a:endParaRPr lang="sv-SE" dirty="0"/>
          </a:p>
        </p:txBody>
      </p:sp>
      <p:cxnSp>
        <p:nvCxnSpPr>
          <p:cNvPr id="12" name="Rak pil 11"/>
          <p:cNvCxnSpPr/>
          <p:nvPr/>
        </p:nvCxnSpPr>
        <p:spPr>
          <a:xfrm flipH="1" flipV="1">
            <a:off x="3305152" y="2942219"/>
            <a:ext cx="1884686" cy="8366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ruta 15"/>
          <p:cNvSpPr txBox="1"/>
          <p:nvPr/>
        </p:nvSpPr>
        <p:spPr>
          <a:xfrm>
            <a:off x="5132838" y="3750993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Ange Personnummer</a:t>
            </a:r>
          </a:p>
        </p:txBody>
      </p:sp>
      <p:cxnSp>
        <p:nvCxnSpPr>
          <p:cNvPr id="17" name="Rak pil 16"/>
          <p:cNvCxnSpPr>
            <a:stCxn id="18" idx="1"/>
          </p:cNvCxnSpPr>
          <p:nvPr/>
        </p:nvCxnSpPr>
        <p:spPr>
          <a:xfrm flipH="1" flipV="1">
            <a:off x="6268996" y="4679093"/>
            <a:ext cx="986197" cy="3794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ruta 17"/>
          <p:cNvSpPr txBox="1"/>
          <p:nvPr/>
        </p:nvSpPr>
        <p:spPr>
          <a:xfrm>
            <a:off x="7255193" y="4873883"/>
            <a:ext cx="3071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Tryck på ”Visa </a:t>
            </a:r>
            <a:r>
              <a:rPr lang="sv-SE" dirty="0" smtClean="0">
                <a:solidFill>
                  <a:srgbClr val="FF0000"/>
                </a:solidFill>
              </a:rPr>
              <a:t>avgifter”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599" y="1405905"/>
            <a:ext cx="10548704" cy="394695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120346" y="524415"/>
            <a:ext cx="9206461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5 Ändra </a:t>
            </a:r>
            <a:r>
              <a:rPr lang="sv-SE" altLang="sv-SE" dirty="0">
                <a:latin typeface="Arial" charset="0"/>
              </a:rPr>
              <a:t>transaktion </a:t>
            </a:r>
            <a:r>
              <a:rPr lang="sv-SE" altLang="sv-SE" dirty="0" smtClean="0">
                <a:latin typeface="Arial" charset="0"/>
              </a:rPr>
              <a:t>(frikort </a:t>
            </a:r>
            <a:r>
              <a:rPr lang="sv-SE" altLang="sv-SE" dirty="0">
                <a:latin typeface="Arial" charset="0"/>
              </a:rPr>
              <a:t>ej </a:t>
            </a:r>
            <a:r>
              <a:rPr lang="sv-SE" altLang="sv-SE" dirty="0" smtClean="0">
                <a:latin typeface="Arial" charset="0"/>
              </a:rPr>
              <a:t>uppnått)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 flipV="1">
            <a:off x="9127524" y="4530476"/>
            <a:ext cx="1199282" cy="103006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6384135" y="5375875"/>
            <a:ext cx="285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Rätta betalning (pennan)</a:t>
            </a:r>
          </a:p>
        </p:txBody>
      </p:sp>
    </p:spTree>
    <p:extLst>
      <p:ext uri="{BB962C8B-B14F-4D97-AF65-F5344CB8AC3E}">
        <p14:creationId xmlns:p14="http://schemas.microsoft.com/office/powerpoint/2010/main" val="17731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938" y="1183126"/>
            <a:ext cx="10803554" cy="4500981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252151" y="524415"/>
            <a:ext cx="9074656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5 Ändra </a:t>
            </a:r>
            <a:r>
              <a:rPr lang="sv-SE" altLang="sv-SE" dirty="0">
                <a:latin typeface="Arial" charset="0"/>
              </a:rPr>
              <a:t>transaktion </a:t>
            </a:r>
            <a:r>
              <a:rPr lang="sv-SE" altLang="sv-SE" dirty="0" smtClean="0">
                <a:latin typeface="Arial" charset="0"/>
              </a:rPr>
              <a:t>(frikort </a:t>
            </a:r>
            <a:r>
              <a:rPr lang="sv-SE" altLang="sv-SE" dirty="0">
                <a:latin typeface="Arial" charset="0"/>
              </a:rPr>
              <a:t>ej </a:t>
            </a:r>
            <a:r>
              <a:rPr lang="sv-SE" altLang="sv-SE" dirty="0" smtClean="0">
                <a:latin typeface="Arial" charset="0"/>
              </a:rPr>
              <a:t>uppnått)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 flipH="1">
            <a:off x="3936061" y="3483509"/>
            <a:ext cx="1721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5709441" y="3774169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Ändra </a:t>
            </a:r>
            <a:r>
              <a:rPr lang="sv-SE" dirty="0" smtClean="0">
                <a:solidFill>
                  <a:srgbClr val="FF0000"/>
                </a:solidFill>
              </a:rPr>
              <a:t>belopp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3936060" y="3928220"/>
            <a:ext cx="1791913" cy="612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H="1" flipV="1">
            <a:off x="4454898" y="4610019"/>
            <a:ext cx="1273075" cy="3814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5657861" y="3298843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Skriv orsak till ändringen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5727973" y="4425353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</a:t>
            </a:r>
            <a:r>
              <a:rPr lang="sv-SE" dirty="0" smtClean="0">
                <a:solidFill>
                  <a:srgbClr val="FF0000"/>
                </a:solidFill>
              </a:rPr>
              <a:t>para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1898" y="4065914"/>
            <a:ext cx="2468194" cy="1457541"/>
          </a:xfrm>
          <a:prstGeom prst="rect">
            <a:avLst/>
          </a:prstGeom>
        </p:spPr>
      </p:pic>
      <p:cxnSp>
        <p:nvCxnSpPr>
          <p:cNvPr id="18" name="Rak pil 17"/>
          <p:cNvCxnSpPr/>
          <p:nvPr/>
        </p:nvCxnSpPr>
        <p:spPr>
          <a:xfrm>
            <a:off x="6631459" y="4648161"/>
            <a:ext cx="4250725" cy="64876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62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544" y="1173458"/>
            <a:ext cx="10699575" cy="4376738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960605" y="524415"/>
            <a:ext cx="9053384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5 Ändra </a:t>
            </a:r>
            <a:r>
              <a:rPr lang="sv-SE" altLang="sv-SE" dirty="0">
                <a:latin typeface="Arial" charset="0"/>
              </a:rPr>
              <a:t>transaktion </a:t>
            </a:r>
            <a:r>
              <a:rPr lang="sv-SE" altLang="sv-SE" dirty="0" smtClean="0">
                <a:latin typeface="Arial" charset="0"/>
              </a:rPr>
              <a:t>(frikort </a:t>
            </a:r>
            <a:r>
              <a:rPr lang="sv-SE" altLang="sv-SE" dirty="0">
                <a:latin typeface="Arial" charset="0"/>
              </a:rPr>
              <a:t>ej </a:t>
            </a:r>
            <a:r>
              <a:rPr lang="sv-SE" altLang="sv-SE" dirty="0" smtClean="0">
                <a:latin typeface="Arial" charset="0"/>
              </a:rPr>
              <a:t>uppnått)</a:t>
            </a:r>
            <a:endParaRPr lang="sv-SE" dirty="0"/>
          </a:p>
        </p:txBody>
      </p:sp>
      <p:cxnSp>
        <p:nvCxnSpPr>
          <p:cNvPr id="13" name="Rak pil 12"/>
          <p:cNvCxnSpPr/>
          <p:nvPr/>
        </p:nvCxnSpPr>
        <p:spPr>
          <a:xfrm flipH="1" flipV="1">
            <a:off x="5865341" y="2323070"/>
            <a:ext cx="627513" cy="67419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ruta 13"/>
          <p:cNvSpPr txBox="1"/>
          <p:nvPr/>
        </p:nvSpPr>
        <p:spPr>
          <a:xfrm>
            <a:off x="6123331" y="3019669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Ändring utförd</a:t>
            </a:r>
          </a:p>
        </p:txBody>
      </p:sp>
      <p:cxnSp>
        <p:nvCxnSpPr>
          <p:cNvPr id="15" name="Rak pil 14"/>
          <p:cNvCxnSpPr/>
          <p:nvPr/>
        </p:nvCxnSpPr>
        <p:spPr>
          <a:xfrm>
            <a:off x="7043351" y="3389001"/>
            <a:ext cx="1087395" cy="109238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1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1693</TotalTime>
  <Words>58</Words>
  <Application>Microsoft Office PowerPoint</Application>
  <PresentationFormat>Bredbild</PresentationFormat>
  <Paragraphs>15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Wingdings</vt:lpstr>
      <vt:lpstr>RJH</vt:lpstr>
      <vt:lpstr>5 Ändra transaktion (frikort ej uppnått)</vt:lpstr>
      <vt:lpstr>5 Ändra transaktion (frikort ej uppnått)</vt:lpstr>
      <vt:lpstr>5 Ändra transaktion (frikort ej uppnått)</vt:lpstr>
      <vt:lpstr>5 Ändra transaktion (frikort ej uppnått)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2016-10-18T11:40:46Z</dcterms:modified>
</cp:coreProperties>
</file>