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0" r:id="rId2"/>
    <p:sldId id="282" r:id="rId3"/>
  </p:sldIdLst>
  <p:sldSz cx="12192000" cy="6858000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8C200"/>
    <a:srgbClr val="16DC37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9" autoAdjust="0"/>
    <p:restoredTop sz="93107" autoAdjust="0"/>
  </p:normalViewPr>
  <p:slideViewPr>
    <p:cSldViewPr snapToGrid="0">
      <p:cViewPr varScale="1">
        <p:scale>
          <a:sx n="116" d="100"/>
          <a:sy n="116" d="100"/>
        </p:scale>
        <p:origin x="102" y="3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1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63C44-FF78-4E39-8874-9AA24205F2A4}" type="datetimeFigureOut">
              <a:rPr lang="sv-SE" smtClean="0"/>
              <a:t>2016-10-18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2EBDB-E6B6-4911-B02C-1DBF94E175F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1072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B1FA7-9B20-E148-866A-4BB8AEA063A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0942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B1FA7-9B20-E148-866A-4BB8AEA063A1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674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2016-10-18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2016-10-18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091" y="1263599"/>
            <a:ext cx="10606398" cy="4220347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425146" y="524415"/>
            <a:ext cx="9330190" cy="1265447"/>
          </a:xfrm>
        </p:spPr>
        <p:txBody>
          <a:bodyPr/>
          <a:lstStyle/>
          <a:p>
            <a:r>
              <a:rPr lang="sv-SE" altLang="sv-SE" dirty="0" smtClean="0">
                <a:latin typeface="Arial" charset="0"/>
              </a:rPr>
              <a:t>6 Radera transaktion (frikort ej uppnått)</a:t>
            </a:r>
            <a:endParaRPr lang="sv-SE" dirty="0"/>
          </a:p>
        </p:txBody>
      </p:sp>
      <p:cxnSp>
        <p:nvCxnSpPr>
          <p:cNvPr id="5" name="Rak pil 4"/>
          <p:cNvCxnSpPr>
            <a:stCxn id="7" idx="2"/>
          </p:cNvCxnSpPr>
          <p:nvPr/>
        </p:nvCxnSpPr>
        <p:spPr>
          <a:xfrm>
            <a:off x="8969066" y="3760164"/>
            <a:ext cx="1995496" cy="98483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ruta 6"/>
          <p:cNvSpPr txBox="1"/>
          <p:nvPr/>
        </p:nvSpPr>
        <p:spPr>
          <a:xfrm>
            <a:off x="7182796" y="3390832"/>
            <a:ext cx="3572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Radera </a:t>
            </a:r>
            <a:r>
              <a:rPr lang="sv-SE" dirty="0" smtClean="0">
                <a:solidFill>
                  <a:srgbClr val="FF0000"/>
                </a:solidFill>
              </a:rPr>
              <a:t>avgift </a:t>
            </a:r>
            <a:r>
              <a:rPr lang="sv-SE" dirty="0">
                <a:solidFill>
                  <a:srgbClr val="FF0000"/>
                </a:solidFill>
              </a:rPr>
              <a:t>(soptunnan)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7517439" y="5988279"/>
            <a:ext cx="259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Bekräfta radering</a:t>
            </a:r>
          </a:p>
        </p:txBody>
      </p:sp>
      <p:cxnSp>
        <p:nvCxnSpPr>
          <p:cNvPr id="11" name="Rak pil 10"/>
          <p:cNvCxnSpPr>
            <a:stCxn id="10" idx="1"/>
          </p:cNvCxnSpPr>
          <p:nvPr/>
        </p:nvCxnSpPr>
        <p:spPr>
          <a:xfrm flipH="1">
            <a:off x="6032268" y="6172945"/>
            <a:ext cx="1485171" cy="23156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1207" y="4988576"/>
            <a:ext cx="2301060" cy="1568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6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492" y="1334401"/>
            <a:ext cx="10293822" cy="3895580"/>
          </a:xfrm>
          <a:prstGeom prst="rect">
            <a:avLst/>
          </a:prstGeo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565188" y="413363"/>
            <a:ext cx="9341709" cy="1265447"/>
          </a:xfrm>
        </p:spPr>
        <p:txBody>
          <a:bodyPr/>
          <a:lstStyle/>
          <a:p>
            <a:r>
              <a:rPr lang="sv-SE" altLang="sv-SE" dirty="0" smtClean="0">
                <a:latin typeface="Arial" charset="0"/>
              </a:rPr>
              <a:t>6 Radera </a:t>
            </a:r>
            <a:r>
              <a:rPr lang="sv-SE" altLang="sv-SE" dirty="0">
                <a:latin typeface="Arial" charset="0"/>
              </a:rPr>
              <a:t>transaktion </a:t>
            </a:r>
            <a:r>
              <a:rPr lang="sv-SE" altLang="sv-SE" dirty="0" smtClean="0">
                <a:latin typeface="Arial" charset="0"/>
              </a:rPr>
              <a:t>(frikort </a:t>
            </a:r>
            <a:r>
              <a:rPr lang="sv-SE" altLang="sv-SE" dirty="0">
                <a:latin typeface="Arial" charset="0"/>
              </a:rPr>
              <a:t>ej </a:t>
            </a:r>
            <a:r>
              <a:rPr lang="sv-SE" altLang="sv-SE" dirty="0" smtClean="0">
                <a:latin typeface="Arial" charset="0"/>
              </a:rPr>
              <a:t>uppnått)</a:t>
            </a:r>
            <a:endParaRPr lang="sv-SE" dirty="0"/>
          </a:p>
        </p:txBody>
      </p:sp>
      <p:cxnSp>
        <p:nvCxnSpPr>
          <p:cNvPr id="12" name="Rak pil 11"/>
          <p:cNvCxnSpPr>
            <a:stCxn id="13" idx="1"/>
          </p:cNvCxnSpPr>
          <p:nvPr/>
        </p:nvCxnSpPr>
        <p:spPr>
          <a:xfrm flipH="1" flipV="1">
            <a:off x="5045583" y="2488692"/>
            <a:ext cx="2387192" cy="129868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ruta 12"/>
          <p:cNvSpPr txBox="1"/>
          <p:nvPr/>
        </p:nvSpPr>
        <p:spPr>
          <a:xfrm>
            <a:off x="7432775" y="3602710"/>
            <a:ext cx="2172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Avgiften borttagen</a:t>
            </a: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60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1694</TotalTime>
  <Words>27</Words>
  <Application>Microsoft Office PowerPoint</Application>
  <PresentationFormat>Bredbild</PresentationFormat>
  <Paragraphs>7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Verdana</vt:lpstr>
      <vt:lpstr>Wingdings</vt:lpstr>
      <vt:lpstr>RJH</vt:lpstr>
      <vt:lpstr>6 Radera transaktion (frikort ej uppnått)</vt:lpstr>
      <vt:lpstr>6 Radera transaktion (frikort ej uppnått)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Utbildning e-frikort</dc:title>
  <dc:creator>man_user</dc:creator>
  <cp:lastModifiedBy>man_user</cp:lastModifiedBy>
  <cp:revision>139</cp:revision>
  <cp:lastPrinted>2016-10-13T08:43:21Z</cp:lastPrinted>
  <dcterms:created xsi:type="dcterms:W3CDTF">2016-09-30T09:29:19Z</dcterms:created>
  <dcterms:modified xsi:type="dcterms:W3CDTF">2016-10-18T11:41:19Z</dcterms:modified>
</cp:coreProperties>
</file>