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0" r:id="rId2"/>
    <p:sldId id="282" r:id="rId3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942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67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091" y="1263599"/>
            <a:ext cx="10606398" cy="422034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425146" y="524415"/>
            <a:ext cx="9330190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6 Radera transaktion (frikort ej uppnått)</a:t>
            </a:r>
            <a:endParaRPr lang="sv-SE" dirty="0"/>
          </a:p>
        </p:txBody>
      </p:sp>
      <p:cxnSp>
        <p:nvCxnSpPr>
          <p:cNvPr id="5" name="Rak pil 4"/>
          <p:cNvCxnSpPr>
            <a:stCxn id="7" idx="2"/>
          </p:cNvCxnSpPr>
          <p:nvPr/>
        </p:nvCxnSpPr>
        <p:spPr>
          <a:xfrm>
            <a:off x="8969066" y="3760164"/>
            <a:ext cx="1995496" cy="98483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7182796" y="3390832"/>
            <a:ext cx="3572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Radera </a:t>
            </a:r>
            <a:r>
              <a:rPr lang="sv-SE" dirty="0" smtClean="0">
                <a:solidFill>
                  <a:srgbClr val="FF0000"/>
                </a:solidFill>
              </a:rPr>
              <a:t>avgift </a:t>
            </a:r>
            <a:r>
              <a:rPr lang="sv-SE" dirty="0">
                <a:solidFill>
                  <a:srgbClr val="FF0000"/>
                </a:solidFill>
              </a:rPr>
              <a:t>(soptunnan)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7517439" y="5988279"/>
            <a:ext cx="259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Bekräfta radering</a:t>
            </a:r>
          </a:p>
        </p:txBody>
      </p:sp>
      <p:cxnSp>
        <p:nvCxnSpPr>
          <p:cNvPr id="11" name="Rak pil 10"/>
          <p:cNvCxnSpPr>
            <a:stCxn id="10" idx="1"/>
          </p:cNvCxnSpPr>
          <p:nvPr/>
        </p:nvCxnSpPr>
        <p:spPr>
          <a:xfrm flipH="1">
            <a:off x="6032268" y="6172945"/>
            <a:ext cx="1485171" cy="2315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1207" y="4988576"/>
            <a:ext cx="2301060" cy="156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6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492" y="1334401"/>
            <a:ext cx="10293822" cy="3895580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565188" y="413363"/>
            <a:ext cx="9341709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6 Radera </a:t>
            </a:r>
            <a:r>
              <a:rPr lang="sv-SE" altLang="sv-SE" dirty="0">
                <a:latin typeface="Arial" charset="0"/>
              </a:rPr>
              <a:t>transaktion </a:t>
            </a:r>
            <a:r>
              <a:rPr lang="sv-SE" altLang="sv-SE" dirty="0" smtClean="0">
                <a:latin typeface="Arial" charset="0"/>
              </a:rPr>
              <a:t>(frikort </a:t>
            </a:r>
            <a:r>
              <a:rPr lang="sv-SE" altLang="sv-SE" dirty="0">
                <a:latin typeface="Arial" charset="0"/>
              </a:rPr>
              <a:t>ej </a:t>
            </a:r>
            <a:r>
              <a:rPr lang="sv-SE" altLang="sv-SE" dirty="0" smtClean="0">
                <a:latin typeface="Arial" charset="0"/>
              </a:rPr>
              <a:t>uppnått)</a:t>
            </a:r>
            <a:endParaRPr lang="sv-SE" dirty="0"/>
          </a:p>
        </p:txBody>
      </p:sp>
      <p:cxnSp>
        <p:nvCxnSpPr>
          <p:cNvPr id="12" name="Rak pil 11"/>
          <p:cNvCxnSpPr>
            <a:stCxn id="13" idx="1"/>
          </p:cNvCxnSpPr>
          <p:nvPr/>
        </p:nvCxnSpPr>
        <p:spPr>
          <a:xfrm flipH="1" flipV="1">
            <a:off x="5045583" y="2488692"/>
            <a:ext cx="2387192" cy="12986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7432775" y="3602710"/>
            <a:ext cx="2172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Avgiften borttagen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6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1694</TotalTime>
  <Words>27</Words>
  <Application>Microsoft Office PowerPoint</Application>
  <PresentationFormat>Bredbild</PresentationFormat>
  <Paragraphs>7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Verdana</vt:lpstr>
      <vt:lpstr>Wingdings</vt:lpstr>
      <vt:lpstr>RJH</vt:lpstr>
      <vt:lpstr>6 Radera transaktion (frikort ej uppnått)</vt:lpstr>
      <vt:lpstr>6 Radera transaktion (frikort ej uppnått)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2016-10-18T11:41:19Z</dcterms:modified>
</cp:coreProperties>
</file>