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98" r:id="rId2"/>
    <p:sldId id="299" r:id="rId3"/>
    <p:sldId id="300" r:id="rId4"/>
    <p:sldId id="301" r:id="rId5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8C200"/>
    <a:srgbClr val="16DC3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9" autoAdjust="0"/>
    <p:restoredTop sz="93107" autoAdjust="0"/>
  </p:normalViewPr>
  <p:slideViewPr>
    <p:cSldViewPr snapToGrid="0">
      <p:cViewPr varScale="1">
        <p:scale>
          <a:sx n="116" d="100"/>
          <a:sy n="116" d="100"/>
        </p:scale>
        <p:origin x="102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63C44-FF78-4E39-8874-9AA24205F2A4}" type="datetimeFigureOut">
              <a:rPr lang="sv-SE" smtClean="0"/>
              <a:t>2016-10-18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EBDB-E6B6-4911-B02C-1DBF94E17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07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6378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2016-10-18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898" y="1193389"/>
            <a:ext cx="10348287" cy="3889289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378942" y="413363"/>
            <a:ext cx="11483544" cy="1265447"/>
          </a:xfrm>
        </p:spPr>
        <p:txBody>
          <a:bodyPr/>
          <a:lstStyle/>
          <a:p>
            <a:r>
              <a:rPr lang="sv-SE" altLang="sv-SE" dirty="0">
                <a:latin typeface="Arial" charset="0"/>
              </a:rPr>
              <a:t>7</a:t>
            </a:r>
            <a:r>
              <a:rPr lang="sv-SE" altLang="sv-SE" dirty="0" smtClean="0">
                <a:latin typeface="Arial" charset="0"/>
              </a:rPr>
              <a:t> Ändra </a:t>
            </a:r>
            <a:r>
              <a:rPr lang="sv-SE" altLang="sv-SE" dirty="0">
                <a:latin typeface="Arial" charset="0"/>
              </a:rPr>
              <a:t>transaktion </a:t>
            </a:r>
            <a:r>
              <a:rPr lang="sv-SE" altLang="sv-SE" dirty="0" smtClean="0">
                <a:latin typeface="Arial" charset="0"/>
              </a:rPr>
              <a:t>(frikort Preliminärt 48 timmar)</a:t>
            </a:r>
            <a:endParaRPr lang="sv-SE" dirty="0"/>
          </a:p>
        </p:txBody>
      </p:sp>
      <p:cxnSp>
        <p:nvCxnSpPr>
          <p:cNvPr id="8" name="Rak pil 7"/>
          <p:cNvCxnSpPr/>
          <p:nvPr/>
        </p:nvCxnSpPr>
        <p:spPr>
          <a:xfrm flipH="1" flipV="1">
            <a:off x="3436958" y="2458836"/>
            <a:ext cx="1884686" cy="83662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ruta 8"/>
          <p:cNvSpPr txBox="1"/>
          <p:nvPr/>
        </p:nvSpPr>
        <p:spPr>
          <a:xfrm>
            <a:off x="5264644" y="3267610"/>
            <a:ext cx="2631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Ange Personnummer</a:t>
            </a:r>
          </a:p>
        </p:txBody>
      </p:sp>
      <p:cxnSp>
        <p:nvCxnSpPr>
          <p:cNvPr id="10" name="Rak pil 9"/>
          <p:cNvCxnSpPr>
            <a:stCxn id="11" idx="1"/>
          </p:cNvCxnSpPr>
          <p:nvPr/>
        </p:nvCxnSpPr>
        <p:spPr>
          <a:xfrm flipH="1" flipV="1">
            <a:off x="6910005" y="4352229"/>
            <a:ext cx="986197" cy="3794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ruta 10"/>
          <p:cNvSpPr txBox="1"/>
          <p:nvPr/>
        </p:nvSpPr>
        <p:spPr>
          <a:xfrm>
            <a:off x="7896202" y="4547019"/>
            <a:ext cx="3071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Tryck på ”Visa </a:t>
            </a:r>
            <a:r>
              <a:rPr lang="sv-SE" dirty="0" smtClean="0">
                <a:solidFill>
                  <a:srgbClr val="FF0000"/>
                </a:solidFill>
              </a:rPr>
              <a:t>avgifter”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73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1232" y="720000"/>
            <a:ext cx="11623590" cy="648000"/>
          </a:xfrm>
        </p:spPr>
        <p:txBody>
          <a:bodyPr/>
          <a:lstStyle/>
          <a:p>
            <a:r>
              <a:rPr lang="sv-SE" altLang="sv-SE" dirty="0">
                <a:latin typeface="Arial" charset="0"/>
              </a:rPr>
              <a:t>7 Ändra transaktion (frikort Preliminärt 48 timmar)</a:t>
            </a:r>
            <a:endParaRPr lang="sv-SE" dirty="0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2240" y="1989138"/>
            <a:ext cx="10209108" cy="3832225"/>
          </a:xfrm>
          <a:prstGeom prst="rect">
            <a:avLst/>
          </a:prstGeom>
        </p:spPr>
      </p:pic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sv-SE"/>
          </a:p>
        </p:txBody>
      </p:sp>
      <p:cxnSp>
        <p:nvCxnSpPr>
          <p:cNvPr id="6" name="Rak pil 5"/>
          <p:cNvCxnSpPr/>
          <p:nvPr/>
        </p:nvCxnSpPr>
        <p:spPr>
          <a:xfrm flipV="1">
            <a:off x="8954530" y="5164790"/>
            <a:ext cx="1199282" cy="103006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ruta 6"/>
          <p:cNvSpPr txBox="1"/>
          <p:nvPr/>
        </p:nvSpPr>
        <p:spPr>
          <a:xfrm>
            <a:off x="6211141" y="6010189"/>
            <a:ext cx="2850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Rätta betalning (pennan)</a:t>
            </a:r>
          </a:p>
        </p:txBody>
      </p:sp>
    </p:spTree>
    <p:extLst>
      <p:ext uri="{BB962C8B-B14F-4D97-AF65-F5344CB8AC3E}">
        <p14:creationId xmlns:p14="http://schemas.microsoft.com/office/powerpoint/2010/main" val="1976141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2421" y="720000"/>
            <a:ext cx="11434119" cy="648000"/>
          </a:xfrm>
        </p:spPr>
        <p:txBody>
          <a:bodyPr/>
          <a:lstStyle/>
          <a:p>
            <a:r>
              <a:rPr lang="sv-SE" altLang="sv-SE" dirty="0">
                <a:latin typeface="Arial" charset="0"/>
              </a:rPr>
              <a:t>7 Ändra transaktion (frikort Preliminärt 48 timmar)</a:t>
            </a:r>
            <a:endParaRPr lang="sv-SE" dirty="0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8038" y="1989138"/>
            <a:ext cx="10257512" cy="3832225"/>
          </a:xfrm>
          <a:prstGeom prst="rect">
            <a:avLst/>
          </a:prstGeom>
        </p:spPr>
      </p:pic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9327" y="4251866"/>
            <a:ext cx="2734705" cy="1481935"/>
          </a:xfrm>
          <a:prstGeom prst="rect">
            <a:avLst/>
          </a:prstGeom>
        </p:spPr>
      </p:pic>
      <p:cxnSp>
        <p:nvCxnSpPr>
          <p:cNvPr id="7" name="Rak pil 6"/>
          <p:cNvCxnSpPr/>
          <p:nvPr/>
        </p:nvCxnSpPr>
        <p:spPr>
          <a:xfrm flipH="1">
            <a:off x="4010201" y="3901746"/>
            <a:ext cx="17218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ruta 7"/>
          <p:cNvSpPr txBox="1"/>
          <p:nvPr/>
        </p:nvSpPr>
        <p:spPr>
          <a:xfrm>
            <a:off x="5783581" y="4192406"/>
            <a:ext cx="311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Ändra </a:t>
            </a:r>
            <a:r>
              <a:rPr lang="sv-SE" dirty="0" smtClean="0">
                <a:solidFill>
                  <a:srgbClr val="FF0000"/>
                </a:solidFill>
              </a:rPr>
              <a:t>belopp</a:t>
            </a:r>
            <a:endParaRPr lang="sv-SE" dirty="0">
              <a:solidFill>
                <a:srgbClr val="FF0000"/>
              </a:solidFill>
            </a:endParaRPr>
          </a:p>
        </p:txBody>
      </p:sp>
      <p:cxnSp>
        <p:nvCxnSpPr>
          <p:cNvPr id="9" name="Rak pil 8"/>
          <p:cNvCxnSpPr/>
          <p:nvPr/>
        </p:nvCxnSpPr>
        <p:spPr>
          <a:xfrm flipH="1" flipV="1">
            <a:off x="4010200" y="4346457"/>
            <a:ext cx="1791913" cy="6123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pil 9"/>
          <p:cNvCxnSpPr/>
          <p:nvPr/>
        </p:nvCxnSpPr>
        <p:spPr>
          <a:xfrm flipH="1" flipV="1">
            <a:off x="4529038" y="5028256"/>
            <a:ext cx="1273075" cy="3814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ruta 10"/>
          <p:cNvSpPr txBox="1"/>
          <p:nvPr/>
        </p:nvSpPr>
        <p:spPr>
          <a:xfrm>
            <a:off x="5732001" y="3717080"/>
            <a:ext cx="311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Skriv orsak till ändringen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5802113" y="4843590"/>
            <a:ext cx="311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S</a:t>
            </a:r>
            <a:r>
              <a:rPr lang="sv-SE" dirty="0" smtClean="0">
                <a:solidFill>
                  <a:srgbClr val="FF0000"/>
                </a:solidFill>
              </a:rPr>
              <a:t>para</a:t>
            </a:r>
            <a:endParaRPr lang="sv-SE" dirty="0">
              <a:solidFill>
                <a:srgbClr val="FF0000"/>
              </a:solidFill>
            </a:endParaRPr>
          </a:p>
        </p:txBody>
      </p:sp>
      <p:cxnSp>
        <p:nvCxnSpPr>
          <p:cNvPr id="13" name="Rak pil 12"/>
          <p:cNvCxnSpPr/>
          <p:nvPr/>
        </p:nvCxnSpPr>
        <p:spPr>
          <a:xfrm>
            <a:off x="6705599" y="5066398"/>
            <a:ext cx="3838833" cy="48357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912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1276" y="720000"/>
            <a:ext cx="11368216" cy="648000"/>
          </a:xfrm>
        </p:spPr>
        <p:txBody>
          <a:bodyPr/>
          <a:lstStyle/>
          <a:p>
            <a:r>
              <a:rPr lang="sv-SE" altLang="sv-SE" dirty="0">
                <a:latin typeface="Arial" charset="0"/>
              </a:rPr>
              <a:t>7 Ändra transaktion (frikort Preliminärt 48 timmar)</a:t>
            </a:r>
            <a:endParaRPr lang="sv-SE" dirty="0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005" y="1989138"/>
            <a:ext cx="9337577" cy="3832225"/>
          </a:xfrm>
          <a:prstGeom prst="rect">
            <a:avLst/>
          </a:prstGeom>
        </p:spPr>
      </p:pic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864000" y="1430854"/>
            <a:ext cx="10465200" cy="365760"/>
          </a:xfrm>
        </p:spPr>
        <p:txBody>
          <a:bodyPr>
            <a:normAutofit fontScale="92500" lnSpcReduction="20000"/>
          </a:bodyPr>
          <a:lstStyle/>
          <a:p>
            <a:endParaRPr lang="sv-SE"/>
          </a:p>
        </p:txBody>
      </p:sp>
      <p:cxnSp>
        <p:nvCxnSpPr>
          <p:cNvPr id="6" name="Rak pil 5"/>
          <p:cNvCxnSpPr/>
          <p:nvPr/>
        </p:nvCxnSpPr>
        <p:spPr>
          <a:xfrm flipH="1" flipV="1">
            <a:off x="5700585" y="3006811"/>
            <a:ext cx="627513" cy="67419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ruta 6"/>
          <p:cNvSpPr txBox="1"/>
          <p:nvPr/>
        </p:nvSpPr>
        <p:spPr>
          <a:xfrm>
            <a:off x="5958575" y="3703410"/>
            <a:ext cx="2631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Ändring utförd</a:t>
            </a:r>
          </a:p>
        </p:txBody>
      </p:sp>
      <p:cxnSp>
        <p:nvCxnSpPr>
          <p:cNvPr id="8" name="Rak pil 7"/>
          <p:cNvCxnSpPr/>
          <p:nvPr/>
        </p:nvCxnSpPr>
        <p:spPr>
          <a:xfrm>
            <a:off x="6878595" y="4072742"/>
            <a:ext cx="1087395" cy="109238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054031"/>
      </p:ext>
    </p:extLst>
  </p:cSld>
  <p:clrMapOvr>
    <a:masterClrMapping/>
  </p:clrMapOvr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1694</TotalTime>
  <Words>59</Words>
  <Application>Microsoft Office PowerPoint</Application>
  <PresentationFormat>Bredbild</PresentationFormat>
  <Paragraphs>12</Paragraphs>
  <Slides>4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Verdana</vt:lpstr>
      <vt:lpstr>Wingdings</vt:lpstr>
      <vt:lpstr>RJH</vt:lpstr>
      <vt:lpstr>7 Ändra transaktion (frikort Preliminärt 48 timmar)</vt:lpstr>
      <vt:lpstr>7 Ändra transaktion (frikort Preliminärt 48 timmar)</vt:lpstr>
      <vt:lpstr>7 Ändra transaktion (frikort Preliminärt 48 timmar)</vt:lpstr>
      <vt:lpstr>7 Ändra transaktion (frikort Preliminärt 48 timmar)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e-frikort</dc:title>
  <dc:creator>man_user</dc:creator>
  <cp:lastModifiedBy>man_user</cp:lastModifiedBy>
  <cp:revision>139</cp:revision>
  <cp:lastPrinted>2016-10-13T08:43:21Z</cp:lastPrinted>
  <dcterms:created xsi:type="dcterms:W3CDTF">2016-09-30T09:29:19Z</dcterms:created>
  <dcterms:modified xsi:type="dcterms:W3CDTF">2016-10-18T11:41:54Z</dcterms:modified>
</cp:coreProperties>
</file>