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02" r:id="rId2"/>
    <p:sldId id="303" r:id="rId3"/>
    <p:sldId id="304" r:id="rId4"/>
  </p:sldIdLst>
  <p:sldSz cx="12192000" cy="6858000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98C200"/>
    <a:srgbClr val="16DC37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9" autoAdjust="0"/>
    <p:restoredTop sz="93107" autoAdjust="0"/>
  </p:normalViewPr>
  <p:slideViewPr>
    <p:cSldViewPr snapToGrid="0">
      <p:cViewPr varScale="1">
        <p:scale>
          <a:sx n="116" d="100"/>
          <a:sy n="116" d="100"/>
        </p:scale>
        <p:origin x="102" y="3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1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63C44-FF78-4E39-8874-9AA24205F2A4}" type="datetimeFigureOut">
              <a:rPr lang="sv-SE" smtClean="0"/>
              <a:t>2016-10-18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2EBDB-E6B6-4911-B02C-1DBF94E175F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1072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2EBDB-E6B6-4911-B02C-1DBF94E175F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7754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51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adig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383224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Eventuellt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2345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51660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660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Eventuellt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4274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0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706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719999"/>
            <a:ext cx="6172200" cy="500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221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7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7977"/>
            <a:ext cx="1944053" cy="746760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3999" y="1569719"/>
            <a:ext cx="10465200" cy="425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780736" y="6532878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fld id="{93979412-D361-406D-A194-319B192BD2D7}" type="datetimeFigureOut">
              <a:rPr lang="sv-SE" smtClean="0"/>
              <a:pPr algn="ctr"/>
              <a:t>2016-10-18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653823" y="653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519720" y="6532878"/>
            <a:ext cx="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99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64" r:id="rId3"/>
    <p:sldLayoutId id="2147483668" r:id="rId4"/>
    <p:sldLayoutId id="2147483669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" indent="-252000" algn="l" defTabSz="914400" rtl="0" eaLnBrk="1" latinLnBrk="0" hangingPunct="1">
        <a:lnSpc>
          <a:spcPct val="11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8897" y="720000"/>
            <a:ext cx="11631827" cy="648000"/>
          </a:xfrm>
        </p:spPr>
        <p:txBody>
          <a:bodyPr/>
          <a:lstStyle/>
          <a:p>
            <a:r>
              <a:rPr lang="sv-SE" altLang="sv-SE" dirty="0">
                <a:latin typeface="Arial" charset="0"/>
              </a:rPr>
              <a:t>8</a:t>
            </a:r>
            <a:r>
              <a:rPr lang="sv-SE" altLang="sv-SE" dirty="0" smtClean="0">
                <a:latin typeface="Arial" charset="0"/>
              </a:rPr>
              <a:t> Radera </a:t>
            </a:r>
            <a:r>
              <a:rPr lang="sv-SE" altLang="sv-SE" dirty="0">
                <a:latin typeface="Arial" charset="0"/>
              </a:rPr>
              <a:t>transaktion (frikort </a:t>
            </a:r>
            <a:r>
              <a:rPr lang="sv-SE" altLang="sv-SE" dirty="0" smtClean="0">
                <a:latin typeface="Arial" charset="0"/>
              </a:rPr>
              <a:t>Preliminärt 48 timmar)</a:t>
            </a:r>
            <a:endParaRPr lang="sv-SE" dirty="0"/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33294" y="1989138"/>
            <a:ext cx="10326999" cy="3832225"/>
          </a:xfrm>
          <a:prstGeom prst="rect">
            <a:avLst/>
          </a:prstGeom>
        </p:spPr>
      </p:pic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sv-SE"/>
          </a:p>
        </p:txBody>
      </p:sp>
      <p:cxnSp>
        <p:nvCxnSpPr>
          <p:cNvPr id="9" name="Rak pil 8"/>
          <p:cNvCxnSpPr/>
          <p:nvPr/>
        </p:nvCxnSpPr>
        <p:spPr>
          <a:xfrm flipH="1" flipV="1">
            <a:off x="3305152" y="3222306"/>
            <a:ext cx="1884686" cy="83662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ruta 9"/>
          <p:cNvSpPr txBox="1"/>
          <p:nvPr/>
        </p:nvSpPr>
        <p:spPr>
          <a:xfrm>
            <a:off x="5132838" y="4031080"/>
            <a:ext cx="2631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Ange Personnummer</a:t>
            </a:r>
          </a:p>
        </p:txBody>
      </p:sp>
      <p:cxnSp>
        <p:nvCxnSpPr>
          <p:cNvPr id="11" name="Rak pil 10"/>
          <p:cNvCxnSpPr>
            <a:stCxn id="12" idx="1"/>
          </p:cNvCxnSpPr>
          <p:nvPr/>
        </p:nvCxnSpPr>
        <p:spPr>
          <a:xfrm flipH="1" flipV="1">
            <a:off x="6705602" y="5107461"/>
            <a:ext cx="986197" cy="37945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ruta 11"/>
          <p:cNvSpPr txBox="1"/>
          <p:nvPr/>
        </p:nvSpPr>
        <p:spPr>
          <a:xfrm>
            <a:off x="7691799" y="5302251"/>
            <a:ext cx="3071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Tryck på ”Visa </a:t>
            </a:r>
            <a:r>
              <a:rPr lang="sv-SE" dirty="0" smtClean="0">
                <a:solidFill>
                  <a:srgbClr val="FF0000"/>
                </a:solidFill>
              </a:rPr>
              <a:t>avgifter”</a:t>
            </a:r>
            <a:endParaRPr lang="sv-S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821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47135" y="720000"/>
            <a:ext cx="11648303" cy="648000"/>
          </a:xfrm>
        </p:spPr>
        <p:txBody>
          <a:bodyPr/>
          <a:lstStyle/>
          <a:p>
            <a:r>
              <a:rPr lang="sv-SE" altLang="sv-SE" dirty="0">
                <a:latin typeface="Arial" charset="0"/>
              </a:rPr>
              <a:t>8 Radera transaktion (frikort Preliminärt 48 timmar)</a:t>
            </a:r>
            <a:endParaRPr lang="sv-SE" dirty="0"/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9446" y="1989138"/>
            <a:ext cx="10334695" cy="3832225"/>
          </a:xfrm>
          <a:prstGeom prst="rect">
            <a:avLst/>
          </a:prstGeom>
        </p:spPr>
      </p:pic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1212" y="5053385"/>
            <a:ext cx="1730976" cy="1351123"/>
          </a:xfrm>
          <a:prstGeom prst="rect">
            <a:avLst/>
          </a:prstGeom>
        </p:spPr>
      </p:pic>
      <p:cxnSp>
        <p:nvCxnSpPr>
          <p:cNvPr id="7" name="Rak pil 6"/>
          <p:cNvCxnSpPr>
            <a:stCxn id="8" idx="2"/>
          </p:cNvCxnSpPr>
          <p:nvPr/>
        </p:nvCxnSpPr>
        <p:spPr>
          <a:xfrm>
            <a:off x="8623077" y="4150576"/>
            <a:ext cx="1995496" cy="98483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ruta 7"/>
          <p:cNvSpPr txBox="1"/>
          <p:nvPr/>
        </p:nvSpPr>
        <p:spPr>
          <a:xfrm>
            <a:off x="6836807" y="3781244"/>
            <a:ext cx="3572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Radera </a:t>
            </a:r>
            <a:r>
              <a:rPr lang="sv-SE" dirty="0" smtClean="0">
                <a:solidFill>
                  <a:srgbClr val="FF0000"/>
                </a:solidFill>
              </a:rPr>
              <a:t>avgift </a:t>
            </a:r>
            <a:r>
              <a:rPr lang="sv-SE" dirty="0">
                <a:solidFill>
                  <a:srgbClr val="FF0000"/>
                </a:solidFill>
              </a:rPr>
              <a:t>(soptunnan)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7665720" y="5889096"/>
            <a:ext cx="259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Bekräfta radering</a:t>
            </a:r>
          </a:p>
        </p:txBody>
      </p:sp>
      <p:cxnSp>
        <p:nvCxnSpPr>
          <p:cNvPr id="10" name="Rak pil 9"/>
          <p:cNvCxnSpPr>
            <a:stCxn id="9" idx="1"/>
          </p:cNvCxnSpPr>
          <p:nvPr/>
        </p:nvCxnSpPr>
        <p:spPr>
          <a:xfrm flipH="1">
            <a:off x="6180549" y="6073762"/>
            <a:ext cx="1485171" cy="231563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2658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22421" y="720000"/>
            <a:ext cx="11714205" cy="648000"/>
          </a:xfrm>
        </p:spPr>
        <p:txBody>
          <a:bodyPr/>
          <a:lstStyle/>
          <a:p>
            <a:r>
              <a:rPr lang="sv-SE" altLang="sv-SE" dirty="0">
                <a:latin typeface="Arial" charset="0"/>
              </a:rPr>
              <a:t>8 Radera transaktion (frikort Preliminärt 48 timmar)</a:t>
            </a:r>
            <a:endParaRPr lang="sv-SE" dirty="0"/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9795" y="1989138"/>
            <a:ext cx="9773998" cy="3832225"/>
          </a:xfrm>
          <a:prstGeom prst="rect">
            <a:avLst/>
          </a:prstGeom>
        </p:spPr>
      </p:pic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sv-SE"/>
          </a:p>
        </p:txBody>
      </p:sp>
      <p:cxnSp>
        <p:nvCxnSpPr>
          <p:cNvPr id="6" name="Rak pil 5"/>
          <p:cNvCxnSpPr>
            <a:stCxn id="7" idx="1"/>
          </p:cNvCxnSpPr>
          <p:nvPr/>
        </p:nvCxnSpPr>
        <p:spPr>
          <a:xfrm flipH="1" flipV="1">
            <a:off x="4790210" y="3048865"/>
            <a:ext cx="2387192" cy="129868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ruta 6"/>
          <p:cNvSpPr txBox="1"/>
          <p:nvPr/>
        </p:nvSpPr>
        <p:spPr>
          <a:xfrm>
            <a:off x="7177402" y="4162883"/>
            <a:ext cx="2172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FF0000"/>
                </a:solidFill>
              </a:rPr>
              <a:t>Avgiften borttagen</a:t>
            </a:r>
            <a:endParaRPr lang="sv-S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086697"/>
      </p:ext>
    </p:extLst>
  </p:cSld>
  <p:clrMapOvr>
    <a:masterClrMapping/>
  </p:clrMapOvr>
</p:sld>
</file>

<file path=ppt/theme/theme1.xml><?xml version="1.0" encoding="utf-8"?>
<a:theme xmlns:a="http://schemas.openxmlformats.org/drawingml/2006/main" name="RJH">
  <a:themeElements>
    <a:clrScheme name="Region JH-0416">
      <a:dk1>
        <a:srgbClr val="000000"/>
      </a:dk1>
      <a:lt1>
        <a:srgbClr val="FFFFFF"/>
      </a:lt1>
      <a:dk2>
        <a:srgbClr val="A59C94"/>
      </a:dk2>
      <a:lt2>
        <a:srgbClr val="FFFFFF"/>
      </a:lt2>
      <a:accent1>
        <a:srgbClr val="97D700"/>
      </a:accent1>
      <a:accent2>
        <a:srgbClr val="E6F0F9"/>
      </a:accent2>
      <a:accent3>
        <a:srgbClr val="1C1C1C"/>
      </a:accent3>
      <a:accent4>
        <a:srgbClr val="BFB8AF"/>
      </a:accent4>
      <a:accent5>
        <a:srgbClr val="4E801F"/>
      </a:accent5>
      <a:accent6>
        <a:srgbClr val="96C0E6"/>
      </a:accent6>
      <a:hlink>
        <a:srgbClr val="000000"/>
      </a:hlink>
      <a:folHlink>
        <a:srgbClr val="7F746B"/>
      </a:folHlink>
    </a:clrScheme>
    <a:fontScheme name="RJH - Rubrik Arial Narrow -  Bröd Arial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RJH_mall_anpassade färger.pptx" id="{95C4B7E5-F834-4063-B622-10F4EB466DD8}" vid="{5504849E-FC1A-493C-ADCA-5C793ED58A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1694</TotalTime>
  <Words>45</Words>
  <Application>Microsoft Office PowerPoint</Application>
  <PresentationFormat>Bredbild</PresentationFormat>
  <Paragraphs>9</Paragraphs>
  <Slides>3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9" baseType="lpstr">
      <vt:lpstr>Arial</vt:lpstr>
      <vt:lpstr>Arial Narrow</vt:lpstr>
      <vt:lpstr>Calibri</vt:lpstr>
      <vt:lpstr>Verdana</vt:lpstr>
      <vt:lpstr>Wingdings</vt:lpstr>
      <vt:lpstr>RJH</vt:lpstr>
      <vt:lpstr>8 Radera transaktion (frikort Preliminärt 48 timmar)</vt:lpstr>
      <vt:lpstr>8 Radera transaktion (frikort Preliminärt 48 timmar)</vt:lpstr>
      <vt:lpstr>8 Radera transaktion (frikort Preliminärt 48 timmar)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Utbildning e-frikort</dc:title>
  <dc:creator>man_user</dc:creator>
  <cp:lastModifiedBy>man_user</cp:lastModifiedBy>
  <cp:revision>139</cp:revision>
  <cp:lastPrinted>2016-10-13T08:43:21Z</cp:lastPrinted>
  <dcterms:created xsi:type="dcterms:W3CDTF">2016-09-30T09:29:19Z</dcterms:created>
  <dcterms:modified xsi:type="dcterms:W3CDTF">2016-10-18T11:42:42Z</dcterms:modified>
</cp:coreProperties>
</file>