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02" r:id="rId2"/>
    <p:sldId id="303" r:id="rId3"/>
    <p:sldId id="304" r:id="rId4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3107" autoAdjust="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2EBDB-E6B6-4911-B02C-1DBF94E175F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775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897" y="720000"/>
            <a:ext cx="11631827" cy="648000"/>
          </a:xfrm>
        </p:spPr>
        <p:txBody>
          <a:bodyPr/>
          <a:lstStyle/>
          <a:p>
            <a:r>
              <a:rPr lang="sv-SE" altLang="sv-SE" dirty="0">
                <a:latin typeface="Arial" charset="0"/>
              </a:rPr>
              <a:t>8</a:t>
            </a:r>
            <a:r>
              <a:rPr lang="sv-SE" altLang="sv-SE" dirty="0" smtClean="0">
                <a:latin typeface="Arial" charset="0"/>
              </a:rPr>
              <a:t> Radera </a:t>
            </a:r>
            <a:r>
              <a:rPr lang="sv-SE" altLang="sv-SE" dirty="0">
                <a:latin typeface="Arial" charset="0"/>
              </a:rPr>
              <a:t>transaktion (frikort </a:t>
            </a:r>
            <a:r>
              <a:rPr lang="sv-SE" altLang="sv-SE" dirty="0" smtClean="0">
                <a:latin typeface="Arial" charset="0"/>
              </a:rPr>
              <a:t>Preliminärt 48 timmar)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33294" y="1989138"/>
            <a:ext cx="10326999" cy="3832225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sv-SE"/>
          </a:p>
        </p:txBody>
      </p:sp>
      <p:cxnSp>
        <p:nvCxnSpPr>
          <p:cNvPr id="9" name="Rak pil 8"/>
          <p:cNvCxnSpPr/>
          <p:nvPr/>
        </p:nvCxnSpPr>
        <p:spPr>
          <a:xfrm flipH="1" flipV="1">
            <a:off x="3305152" y="3222306"/>
            <a:ext cx="1884686" cy="83662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ruta 9"/>
          <p:cNvSpPr txBox="1"/>
          <p:nvPr/>
        </p:nvSpPr>
        <p:spPr>
          <a:xfrm>
            <a:off x="5132838" y="4031080"/>
            <a:ext cx="263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Ange Personnummer</a:t>
            </a:r>
          </a:p>
        </p:txBody>
      </p:sp>
      <p:cxnSp>
        <p:nvCxnSpPr>
          <p:cNvPr id="11" name="Rak pil 10"/>
          <p:cNvCxnSpPr>
            <a:stCxn id="12" idx="1"/>
          </p:cNvCxnSpPr>
          <p:nvPr/>
        </p:nvCxnSpPr>
        <p:spPr>
          <a:xfrm flipH="1" flipV="1">
            <a:off x="6705602" y="5107461"/>
            <a:ext cx="986197" cy="3794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7691799" y="5302251"/>
            <a:ext cx="3071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Tryck på ”Visa </a:t>
            </a:r>
            <a:r>
              <a:rPr lang="sv-SE" dirty="0" smtClean="0">
                <a:solidFill>
                  <a:srgbClr val="FF0000"/>
                </a:solidFill>
              </a:rPr>
              <a:t>avgifter”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2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7135" y="720000"/>
            <a:ext cx="11648303" cy="648000"/>
          </a:xfrm>
        </p:spPr>
        <p:txBody>
          <a:bodyPr/>
          <a:lstStyle/>
          <a:p>
            <a:r>
              <a:rPr lang="sv-SE" altLang="sv-SE" dirty="0">
                <a:latin typeface="Arial" charset="0"/>
              </a:rPr>
              <a:t>8 Radera transaktion (frikort Preliminärt 48 timmar)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9446" y="1989138"/>
            <a:ext cx="10334695" cy="3832225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1212" y="5053385"/>
            <a:ext cx="1730976" cy="1351123"/>
          </a:xfrm>
          <a:prstGeom prst="rect">
            <a:avLst/>
          </a:prstGeom>
        </p:spPr>
      </p:pic>
      <p:cxnSp>
        <p:nvCxnSpPr>
          <p:cNvPr id="7" name="Rak pil 6"/>
          <p:cNvCxnSpPr>
            <a:stCxn id="8" idx="2"/>
          </p:cNvCxnSpPr>
          <p:nvPr/>
        </p:nvCxnSpPr>
        <p:spPr>
          <a:xfrm>
            <a:off x="8623077" y="4150576"/>
            <a:ext cx="1995496" cy="98483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6836807" y="3781244"/>
            <a:ext cx="3572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Radera </a:t>
            </a:r>
            <a:r>
              <a:rPr lang="sv-SE" dirty="0" smtClean="0">
                <a:solidFill>
                  <a:srgbClr val="FF0000"/>
                </a:solidFill>
              </a:rPr>
              <a:t>avgift </a:t>
            </a:r>
            <a:r>
              <a:rPr lang="sv-SE" dirty="0">
                <a:solidFill>
                  <a:srgbClr val="FF0000"/>
                </a:solidFill>
              </a:rPr>
              <a:t>(soptunnan)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7665720" y="5889096"/>
            <a:ext cx="259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Bekräfta radering</a:t>
            </a:r>
          </a:p>
        </p:txBody>
      </p:sp>
      <p:cxnSp>
        <p:nvCxnSpPr>
          <p:cNvPr id="10" name="Rak pil 9"/>
          <p:cNvCxnSpPr>
            <a:stCxn id="9" idx="1"/>
          </p:cNvCxnSpPr>
          <p:nvPr/>
        </p:nvCxnSpPr>
        <p:spPr>
          <a:xfrm flipH="1">
            <a:off x="6180549" y="6073762"/>
            <a:ext cx="1485171" cy="2315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65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2421" y="720000"/>
            <a:ext cx="11714205" cy="648000"/>
          </a:xfrm>
        </p:spPr>
        <p:txBody>
          <a:bodyPr/>
          <a:lstStyle/>
          <a:p>
            <a:r>
              <a:rPr lang="sv-SE" altLang="sv-SE" dirty="0">
                <a:latin typeface="Arial" charset="0"/>
              </a:rPr>
              <a:t>8 Radera transaktion (frikort Preliminärt 48 timmar)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9795" y="1989138"/>
            <a:ext cx="9773998" cy="3832225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sv-SE"/>
          </a:p>
        </p:txBody>
      </p:sp>
      <p:cxnSp>
        <p:nvCxnSpPr>
          <p:cNvPr id="6" name="Rak pil 5"/>
          <p:cNvCxnSpPr>
            <a:stCxn id="7" idx="1"/>
          </p:cNvCxnSpPr>
          <p:nvPr/>
        </p:nvCxnSpPr>
        <p:spPr>
          <a:xfrm flipH="1" flipV="1">
            <a:off x="4790210" y="3048865"/>
            <a:ext cx="2387192" cy="12986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7177402" y="4162883"/>
            <a:ext cx="2172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Avgiften borttagen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086697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1694</TotalTime>
  <Words>45</Words>
  <Application>Microsoft Office PowerPoint</Application>
  <PresentationFormat>Bredbild</PresentationFormat>
  <Paragraphs>9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Verdana</vt:lpstr>
      <vt:lpstr>Wingdings</vt:lpstr>
      <vt:lpstr>RJH</vt:lpstr>
      <vt:lpstr>8 Radera transaktion (frikort Preliminärt 48 timmar)</vt:lpstr>
      <vt:lpstr>8 Radera transaktion (frikort Preliminärt 48 timmar)</vt:lpstr>
      <vt:lpstr>8 Radera transaktion (frikort Preliminärt 48 timmar)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139</cp:revision>
  <cp:lastPrinted>2016-10-13T08:43:21Z</cp:lastPrinted>
  <dcterms:created xsi:type="dcterms:W3CDTF">2016-09-30T09:29:19Z</dcterms:created>
  <dcterms:modified xsi:type="dcterms:W3CDTF">2016-10-18T11:42:42Z</dcterms:modified>
</cp:coreProperties>
</file>