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81" r:id="rId2"/>
    <p:sldId id="305" r:id="rId3"/>
    <p:sldId id="306" r:id="rId4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3107" autoAdjust="0"/>
  </p:normalViewPr>
  <p:slideViewPr>
    <p:cSldViewPr snapToGrid="0">
      <p:cViewPr varScale="1">
        <p:scale>
          <a:sx n="116" d="100"/>
          <a:sy n="116" d="100"/>
        </p:scale>
        <p:origin x="102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20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307" y="1381100"/>
            <a:ext cx="10580859" cy="3947141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136822" y="524415"/>
            <a:ext cx="9614023" cy="1265447"/>
          </a:xfrm>
        </p:spPr>
        <p:txBody>
          <a:bodyPr/>
          <a:lstStyle/>
          <a:p>
            <a:r>
              <a:rPr lang="sv-SE" altLang="sv-SE" dirty="0">
                <a:latin typeface="Arial" charset="0"/>
              </a:rPr>
              <a:t>9</a:t>
            </a:r>
            <a:r>
              <a:rPr lang="sv-SE" altLang="sv-SE" dirty="0" smtClean="0">
                <a:latin typeface="Arial" charset="0"/>
              </a:rPr>
              <a:t> Radera frikort (preliminärt 48 timmar)</a:t>
            </a:r>
            <a:endParaRPr lang="sv-SE" dirty="0"/>
          </a:p>
        </p:txBody>
      </p:sp>
      <p:cxnSp>
        <p:nvCxnSpPr>
          <p:cNvPr id="12" name="Rak pil 11"/>
          <p:cNvCxnSpPr/>
          <p:nvPr/>
        </p:nvCxnSpPr>
        <p:spPr>
          <a:xfrm flipV="1">
            <a:off x="6204050" y="4794894"/>
            <a:ext cx="446568" cy="36803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ruta 12"/>
          <p:cNvSpPr txBox="1"/>
          <p:nvPr/>
        </p:nvSpPr>
        <p:spPr>
          <a:xfrm>
            <a:off x="4583693" y="4978258"/>
            <a:ext cx="2013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Visa avgifter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21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>
                <a:latin typeface="Arial" charset="0"/>
              </a:rPr>
              <a:t>9 Radera frikort (preliminärt 48 timmar)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6284" y="1989138"/>
            <a:ext cx="10301020" cy="3832225"/>
          </a:xfrm>
          <a:prstGeom prst="rect">
            <a:avLst/>
          </a:prstGeom>
        </p:spPr>
      </p:pic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9297" y="2448825"/>
            <a:ext cx="2715281" cy="1941942"/>
          </a:xfrm>
          <a:prstGeom prst="rect">
            <a:avLst/>
          </a:prstGeom>
        </p:spPr>
      </p:pic>
      <p:cxnSp>
        <p:nvCxnSpPr>
          <p:cNvPr id="7" name="Rak pil 6"/>
          <p:cNvCxnSpPr/>
          <p:nvPr/>
        </p:nvCxnSpPr>
        <p:spPr>
          <a:xfrm flipV="1">
            <a:off x="8271747" y="5268667"/>
            <a:ext cx="446568" cy="36803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ruta 7"/>
          <p:cNvSpPr txBox="1"/>
          <p:nvPr/>
        </p:nvSpPr>
        <p:spPr>
          <a:xfrm>
            <a:off x="6651390" y="5452031"/>
            <a:ext cx="2013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>
                <a:solidFill>
                  <a:srgbClr val="FF0000"/>
                </a:solidFill>
              </a:rPr>
              <a:t>Radera frikort</a:t>
            </a:r>
          </a:p>
        </p:txBody>
      </p:sp>
      <p:cxnSp>
        <p:nvCxnSpPr>
          <p:cNvPr id="9" name="Rak pil 8"/>
          <p:cNvCxnSpPr/>
          <p:nvPr/>
        </p:nvCxnSpPr>
        <p:spPr>
          <a:xfrm flipV="1">
            <a:off x="9734331" y="4305262"/>
            <a:ext cx="796489" cy="158439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ruta 9"/>
          <p:cNvSpPr txBox="1"/>
          <p:nvPr/>
        </p:nvSpPr>
        <p:spPr>
          <a:xfrm>
            <a:off x="8655126" y="5743409"/>
            <a:ext cx="1275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Bekräfta</a:t>
            </a:r>
          </a:p>
        </p:txBody>
      </p:sp>
    </p:spTree>
    <p:extLst>
      <p:ext uri="{BB962C8B-B14F-4D97-AF65-F5344CB8AC3E}">
        <p14:creationId xmlns:p14="http://schemas.microsoft.com/office/powerpoint/2010/main" val="740630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>
                <a:latin typeface="Arial" charset="0"/>
              </a:rPr>
              <a:t>9 Radera frikort (preliminärt 48 timmar)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4437" y="1989138"/>
            <a:ext cx="10244713" cy="3832225"/>
          </a:xfrm>
          <a:prstGeom prst="rect">
            <a:avLst/>
          </a:prstGeom>
        </p:spPr>
      </p:pic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sv-SE"/>
          </a:p>
        </p:txBody>
      </p:sp>
      <p:cxnSp>
        <p:nvCxnSpPr>
          <p:cNvPr id="8" name="Rak pil 7"/>
          <p:cNvCxnSpPr/>
          <p:nvPr/>
        </p:nvCxnSpPr>
        <p:spPr>
          <a:xfrm flipH="1" flipV="1">
            <a:off x="3958957" y="3113054"/>
            <a:ext cx="1535681" cy="149189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/>
        </p:nvSpPr>
        <p:spPr>
          <a:xfrm>
            <a:off x="5271306" y="4659159"/>
            <a:ext cx="1961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Frikort raderat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227233"/>
      </p:ext>
    </p:extLst>
  </p:cSld>
  <p:clrMapOvr>
    <a:masterClrMapping/>
  </p:clrMapOvr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1695</TotalTime>
  <Words>32</Words>
  <Application>Microsoft Office PowerPoint</Application>
  <PresentationFormat>Bredbild</PresentationFormat>
  <Paragraphs>8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Verdana</vt:lpstr>
      <vt:lpstr>Wingdings</vt:lpstr>
      <vt:lpstr>RJH</vt:lpstr>
      <vt:lpstr>9 Radera frikort (preliminärt 48 timmar)</vt:lpstr>
      <vt:lpstr>9 Radera frikort (preliminärt 48 timmar)</vt:lpstr>
      <vt:lpstr>9 Radera frikort (preliminärt 48 timmar)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139</cp:revision>
  <cp:lastPrinted>2016-10-13T08:43:21Z</cp:lastPrinted>
  <dcterms:created xsi:type="dcterms:W3CDTF">2016-09-30T09:29:19Z</dcterms:created>
  <dcterms:modified xsi:type="dcterms:W3CDTF">2016-10-18T11:43:31Z</dcterms:modified>
</cp:coreProperties>
</file>