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8" r:id="rId2"/>
  </p:sldIdLst>
  <p:sldSz cx="12192000" cy="6858000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98C200"/>
    <a:srgbClr val="16DC37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9" autoAdjust="0"/>
    <p:restoredTop sz="93107" autoAdjust="0"/>
  </p:normalViewPr>
  <p:slideViewPr>
    <p:cSldViewPr snapToGrid="0">
      <p:cViewPr varScale="1">
        <p:scale>
          <a:sx n="96" d="100"/>
          <a:sy n="96" d="100"/>
        </p:scale>
        <p:origin x="96" y="1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1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63C44-FF78-4E39-8874-9AA24205F2A4}" type="datetimeFigureOut">
              <a:rPr lang="sv-SE" smtClean="0"/>
              <a:t>2016-10-18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2EBDB-E6B6-4911-B02C-1DBF94E175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1072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B1FA7-9B20-E148-866A-4BB8AEA063A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9358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551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radig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64000" y="1989120"/>
            <a:ext cx="10465200" cy="383224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 smtClean="0"/>
              <a:t>Eventuellt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2345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64000" y="1825625"/>
            <a:ext cx="51660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660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 smtClean="0"/>
              <a:t>Eventuellt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4274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720000"/>
            <a:ext cx="6172200" cy="500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8706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719999"/>
            <a:ext cx="6172200" cy="500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4221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7" cstate="print">
            <a:lum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667" y="5607977"/>
            <a:ext cx="1944053" cy="746760"/>
          </a:xfrm>
          <a:prstGeom prst="rect">
            <a:avLst/>
          </a:prstGeom>
        </p:spPr>
      </p:pic>
      <p:sp>
        <p:nvSpPr>
          <p:cNvPr id="9" name="Rektangel 8"/>
          <p:cNvSpPr/>
          <p:nvPr userDrawn="1"/>
        </p:nvSpPr>
        <p:spPr>
          <a:xfrm>
            <a:off x="0" y="6532510"/>
            <a:ext cx="12192000" cy="342000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63999" y="1569719"/>
            <a:ext cx="10465200" cy="4251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780736" y="6532878"/>
            <a:ext cx="7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pPr algn="ctr"/>
            <a:fld id="{93979412-D361-406D-A194-319B192BD2D7}" type="datetimeFigureOut">
              <a:rPr lang="sv-SE" smtClean="0"/>
              <a:pPr algn="ctr"/>
              <a:t>2016-10-18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653823" y="653287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519720" y="6532878"/>
            <a:ext cx="4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fld id="{44A3E772-BA0E-440B-B6B8-BBE74D10459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899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7" r:id="rId2"/>
    <p:sldLayoutId id="2147483664" r:id="rId3"/>
    <p:sldLayoutId id="2147483668" r:id="rId4"/>
    <p:sldLayoutId id="2147483669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2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bg1">
            <a:lumMod val="50000"/>
          </a:schemeClr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52000" indent="-252000" algn="l" defTabSz="914400" rtl="0" eaLnBrk="1" latinLnBrk="0" hangingPunct="1">
        <a:lnSpc>
          <a:spcPct val="110000"/>
        </a:lnSpc>
        <a:spcBef>
          <a:spcPts val="6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021493" y="524415"/>
            <a:ext cx="10527956" cy="1265447"/>
          </a:xfrm>
        </p:spPr>
        <p:txBody>
          <a:bodyPr/>
          <a:lstStyle/>
          <a:p>
            <a:r>
              <a:rPr lang="sv-SE" altLang="sv-SE" dirty="0" smtClean="0">
                <a:latin typeface="Arial" charset="0"/>
              </a:rPr>
              <a:t>10 Visa historik och utgånget frikort </a:t>
            </a:r>
            <a:endParaRPr lang="sv-SE" dirty="0"/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563" y="1157138"/>
            <a:ext cx="7274010" cy="2737240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5060" y="3042625"/>
            <a:ext cx="7242054" cy="2713084"/>
          </a:xfrm>
          <a:prstGeom prst="rect">
            <a:avLst/>
          </a:prstGeom>
        </p:spPr>
      </p:pic>
      <p:sp>
        <p:nvSpPr>
          <p:cNvPr id="5" name="Ellips 4"/>
          <p:cNvSpPr/>
          <p:nvPr/>
        </p:nvSpPr>
        <p:spPr>
          <a:xfrm>
            <a:off x="6805061" y="2541069"/>
            <a:ext cx="519764" cy="394636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820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JH">
  <a:themeElements>
    <a:clrScheme name="Region JH-0416">
      <a:dk1>
        <a:srgbClr val="000000"/>
      </a:dk1>
      <a:lt1>
        <a:srgbClr val="FFFFFF"/>
      </a:lt1>
      <a:dk2>
        <a:srgbClr val="A59C94"/>
      </a:dk2>
      <a:lt2>
        <a:srgbClr val="FFFFFF"/>
      </a:lt2>
      <a:accent1>
        <a:srgbClr val="97D700"/>
      </a:accent1>
      <a:accent2>
        <a:srgbClr val="E6F0F9"/>
      </a:accent2>
      <a:accent3>
        <a:srgbClr val="1C1C1C"/>
      </a:accent3>
      <a:accent4>
        <a:srgbClr val="BFB8AF"/>
      </a:accent4>
      <a:accent5>
        <a:srgbClr val="4E801F"/>
      </a:accent5>
      <a:accent6>
        <a:srgbClr val="96C0E6"/>
      </a:accent6>
      <a:hlink>
        <a:srgbClr val="000000"/>
      </a:hlink>
      <a:folHlink>
        <a:srgbClr val="7F746B"/>
      </a:folHlink>
    </a:clrScheme>
    <a:fontScheme name="RJH - Rubrik Arial Narrow -  Bröd Arial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_RJH_mall_anpassade färger.pptx" id="{95C4B7E5-F834-4063-B622-10F4EB466DD8}" vid="{5504849E-FC1A-493C-ADCA-5C793ED58A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1695</TotalTime>
  <Words>7</Words>
  <Application>Microsoft Office PowerPoint</Application>
  <PresentationFormat>Bredbild</PresentationFormat>
  <Paragraphs>2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Verdana</vt:lpstr>
      <vt:lpstr>Wingdings</vt:lpstr>
      <vt:lpstr>RJH</vt:lpstr>
      <vt:lpstr>10 Visa historik och utgånget frikort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Utbildning e-frikort</dc:title>
  <dc:creator>man_user</dc:creator>
  <cp:lastModifiedBy>man_user</cp:lastModifiedBy>
  <cp:revision>140</cp:revision>
  <cp:lastPrinted>2016-10-13T08:43:21Z</cp:lastPrinted>
  <dcterms:created xsi:type="dcterms:W3CDTF">2016-09-30T09:29:19Z</dcterms:created>
  <dcterms:modified xsi:type="dcterms:W3CDTF">2016-10-18T14:15:01Z</dcterms:modified>
</cp:coreProperties>
</file>