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20" r:id="rId2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8C200"/>
    <a:srgbClr val="16DC3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93107" autoAdjust="0"/>
  </p:normalViewPr>
  <p:slideViewPr>
    <p:cSldViewPr snapToGrid="0">
      <p:cViewPr varScale="1">
        <p:scale>
          <a:sx n="116" d="100"/>
          <a:sy n="116" d="100"/>
        </p:scale>
        <p:origin x="102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3C44-FF78-4E39-8874-9AA24205F2A4}" type="datetimeFigureOut">
              <a:rPr lang="sv-SE" smtClean="0"/>
              <a:t>2016-10-18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EBDB-E6B6-4911-B02C-1DBF94E17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07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7384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2016-10-18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864000" y="470014"/>
            <a:ext cx="10465200" cy="689616"/>
          </a:xfrm>
        </p:spPr>
        <p:txBody>
          <a:bodyPr/>
          <a:lstStyle/>
          <a:p>
            <a:r>
              <a:rPr lang="sv-SE" altLang="sv-SE" dirty="0" smtClean="0">
                <a:latin typeface="Arial" charset="0"/>
              </a:rPr>
              <a:t>11 Skriva ut underlag till patient</a:t>
            </a:r>
            <a:endParaRPr lang="sv-SE" dirty="0"/>
          </a:p>
        </p:txBody>
      </p:sp>
      <p:pic>
        <p:nvPicPr>
          <p:cNvPr id="6" name="Platshållare för innehåll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05793" y="1299140"/>
            <a:ext cx="4922675" cy="18432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5792" y="3177593"/>
            <a:ext cx="4967869" cy="203905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5793" y="5215062"/>
            <a:ext cx="5019672" cy="551183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5794" y="5695771"/>
            <a:ext cx="5019669" cy="551184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16289" y="1908722"/>
            <a:ext cx="4979856" cy="3758588"/>
          </a:xfrm>
          <a:prstGeom prst="rect">
            <a:avLst/>
          </a:prstGeom>
        </p:spPr>
      </p:pic>
      <p:sp>
        <p:nvSpPr>
          <p:cNvPr id="11" name="Ellips 10"/>
          <p:cNvSpPr/>
          <p:nvPr/>
        </p:nvSpPr>
        <p:spPr>
          <a:xfrm>
            <a:off x="3768957" y="2648100"/>
            <a:ext cx="445195" cy="26239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2" name="Ellips 11"/>
          <p:cNvSpPr/>
          <p:nvPr/>
        </p:nvSpPr>
        <p:spPr>
          <a:xfrm>
            <a:off x="4365266" y="5871770"/>
            <a:ext cx="445195" cy="26239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3" name="Ellips 12"/>
          <p:cNvSpPr/>
          <p:nvPr/>
        </p:nvSpPr>
        <p:spPr>
          <a:xfrm>
            <a:off x="5139271" y="5413111"/>
            <a:ext cx="445195" cy="219149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4" name="Ellips 13"/>
          <p:cNvSpPr/>
          <p:nvPr/>
        </p:nvSpPr>
        <p:spPr>
          <a:xfrm>
            <a:off x="4460215" y="4996357"/>
            <a:ext cx="371022" cy="2011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solidFill>
                  <a:srgbClr val="FF0000"/>
                </a:solidFill>
              </a:ln>
            </a:endParaRPr>
          </a:p>
        </p:txBody>
      </p:sp>
      <p:cxnSp>
        <p:nvCxnSpPr>
          <p:cNvPr id="15" name="Rak pil 14"/>
          <p:cNvCxnSpPr>
            <a:endCxn id="10" idx="1"/>
          </p:cNvCxnSpPr>
          <p:nvPr/>
        </p:nvCxnSpPr>
        <p:spPr>
          <a:xfrm flipV="1">
            <a:off x="4836552" y="3788016"/>
            <a:ext cx="1579737" cy="208375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84488" y="1230229"/>
            <a:ext cx="838200" cy="695325"/>
          </a:xfrm>
          <a:prstGeom prst="rect">
            <a:avLst/>
          </a:prstGeom>
        </p:spPr>
      </p:pic>
      <p:sp>
        <p:nvSpPr>
          <p:cNvPr id="20" name="Ellips 19"/>
          <p:cNvSpPr/>
          <p:nvPr/>
        </p:nvSpPr>
        <p:spPr>
          <a:xfrm>
            <a:off x="6521473" y="1502797"/>
            <a:ext cx="445195" cy="335326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09027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1696</TotalTime>
  <Words>7</Words>
  <Application>Microsoft Office PowerPoint</Application>
  <PresentationFormat>Bredbild</PresentationFormat>
  <Paragraphs>2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Verdana</vt:lpstr>
      <vt:lpstr>Wingdings</vt:lpstr>
      <vt:lpstr>RJH</vt:lpstr>
      <vt:lpstr>11 Skriva ut underlag till patient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e-frikort</dc:title>
  <dc:creator>man_user</dc:creator>
  <cp:lastModifiedBy>man_user</cp:lastModifiedBy>
  <cp:revision>139</cp:revision>
  <cp:lastPrinted>2016-10-13T08:43:21Z</cp:lastPrinted>
  <dcterms:created xsi:type="dcterms:W3CDTF">2016-09-30T09:29:19Z</dcterms:created>
  <dcterms:modified xsi:type="dcterms:W3CDTF">2016-10-18T11:44:31Z</dcterms:modified>
</cp:coreProperties>
</file>