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1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12 </a:t>
            </a:r>
            <a:r>
              <a:rPr lang="sv-SE" dirty="0" smtClean="0"/>
              <a:t>Beställa nytt frikort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280159"/>
            <a:ext cx="10465200" cy="5311471"/>
          </a:xfrm>
        </p:spPr>
        <p:txBody>
          <a:bodyPr>
            <a:normAutofit/>
          </a:bodyPr>
          <a:lstStyle/>
          <a:p>
            <a:r>
              <a:rPr lang="sv-SE" dirty="0"/>
              <a:t>För att kunna beställa ett nytt frikort måste man först Visa avgifter/Hämta detaljer, samt att frikortet måste vara uppnått/slutgiltigt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/>
              <a:t>För att beställa ett nytt frikort till patient, klicka på knappen: </a:t>
            </a:r>
            <a:r>
              <a:rPr lang="sv-SE" dirty="0" smtClean="0"/>
              <a:t>”Beställ </a:t>
            </a:r>
            <a:r>
              <a:rPr lang="sv-SE" dirty="0"/>
              <a:t>nytt </a:t>
            </a:r>
            <a:r>
              <a:rPr lang="sv-SE" dirty="0" smtClean="0"/>
              <a:t>frikort” </a:t>
            </a:r>
            <a:r>
              <a:rPr lang="sv-SE" dirty="0"/>
              <a:t>och bekräfta sedan </a:t>
            </a:r>
            <a:r>
              <a:rPr lang="sv-SE" dirty="0" smtClean="0"/>
              <a:t>beställningen. Meddela att frikortet kommer inom ca en vecka. Utskick </a:t>
            </a:r>
            <a:r>
              <a:rPr lang="sv-SE" dirty="0"/>
              <a:t>görs två gånger per vecka, tisdagar och torsdagar. </a:t>
            </a:r>
          </a:p>
        </p:txBody>
      </p:sp>
      <p:pic>
        <p:nvPicPr>
          <p:cNvPr id="5" name="Bildobjekt 4" descr="https://cgiostersund.atlassian.net/wiki/download/attachments/18579457/image2016-6-16%208%3A37%3A6.png?version=1&amp;modificationDate=1466059028992&amp;api=v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14" y="2123563"/>
            <a:ext cx="5760720" cy="20224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lips 5"/>
          <p:cNvSpPr/>
          <p:nvPr/>
        </p:nvSpPr>
        <p:spPr>
          <a:xfrm>
            <a:off x="4524331" y="3935894"/>
            <a:ext cx="763286" cy="26239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648" y="1636368"/>
            <a:ext cx="1952081" cy="2764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57994802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1696</TotalTime>
  <Words>68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Wingdings</vt:lpstr>
      <vt:lpstr>RJH</vt:lpstr>
      <vt:lpstr>12 Beställa nytt frikort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140</cp:revision>
  <cp:lastPrinted>2016-10-13T08:43:21Z</cp:lastPrinted>
  <dcterms:created xsi:type="dcterms:W3CDTF">2016-09-30T09:29:19Z</dcterms:created>
  <dcterms:modified xsi:type="dcterms:W3CDTF">2016-10-24T12:29:15Z</dcterms:modified>
</cp:coreProperties>
</file>