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57" r:id="rId4"/>
    <p:sldId id="260" r:id="rId5"/>
    <p:sldId id="258" r:id="rId6"/>
    <p:sldId id="256" r:id="rId7"/>
    <p:sldId id="263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DC37"/>
    <a:srgbClr val="98C200"/>
    <a:srgbClr val="00CC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EFC6EF-94A0-4B83-9670-6C69F25B322B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D7F1C88D-502E-4EFE-98B6-0075597F1D82}">
      <dgm:prSet phldrT="[Text]"/>
      <dgm:spPr/>
      <dgm:t>
        <a:bodyPr/>
        <a:lstStyle/>
        <a:p>
          <a:r>
            <a:rPr lang="sv-SE" dirty="0"/>
            <a:t>LUP psykisk ohälsa RS/1437/2018</a:t>
          </a:r>
        </a:p>
      </dgm:t>
    </dgm:pt>
    <dgm:pt modelId="{D28EE61F-4BE7-4082-8B74-93A1AB3BD13F}" type="parTrans" cxnId="{45B86DDF-4DB8-4331-BE86-8B7426199881}">
      <dgm:prSet/>
      <dgm:spPr/>
      <dgm:t>
        <a:bodyPr/>
        <a:lstStyle/>
        <a:p>
          <a:endParaRPr lang="sv-SE"/>
        </a:p>
      </dgm:t>
    </dgm:pt>
    <dgm:pt modelId="{A9DE42C7-B7F8-4669-9698-F4FAEB02B1AA}" type="sibTrans" cxnId="{45B86DDF-4DB8-4331-BE86-8B7426199881}">
      <dgm:prSet/>
      <dgm:spPr/>
      <dgm:t>
        <a:bodyPr/>
        <a:lstStyle/>
        <a:p>
          <a:endParaRPr lang="sv-SE"/>
        </a:p>
      </dgm:t>
    </dgm:pt>
    <dgm:pt modelId="{76AFC4BA-B9F1-4D93-A91A-4FCA26E722C0}">
      <dgm:prSet phldrT="[Text]"/>
      <dgm:spPr/>
      <dgm:t>
        <a:bodyPr/>
        <a:lstStyle/>
        <a:p>
          <a:r>
            <a:rPr lang="sv-SE" dirty="0"/>
            <a:t>Samordna och driva beslutande aktiviteter</a:t>
          </a:r>
        </a:p>
      </dgm:t>
    </dgm:pt>
    <dgm:pt modelId="{49474F77-6761-4AEC-BC4F-438E80CB4027}" type="parTrans" cxnId="{1335A732-65D3-4D43-91EC-89878ED69602}">
      <dgm:prSet/>
      <dgm:spPr/>
      <dgm:t>
        <a:bodyPr/>
        <a:lstStyle/>
        <a:p>
          <a:endParaRPr lang="sv-SE"/>
        </a:p>
      </dgm:t>
    </dgm:pt>
    <dgm:pt modelId="{A0CCCC12-A9B8-4AC4-B726-290197FEEF4A}" type="sibTrans" cxnId="{1335A732-65D3-4D43-91EC-89878ED69602}">
      <dgm:prSet/>
      <dgm:spPr/>
      <dgm:t>
        <a:bodyPr/>
        <a:lstStyle/>
        <a:p>
          <a:endParaRPr lang="sv-SE"/>
        </a:p>
      </dgm:t>
    </dgm:pt>
    <dgm:pt modelId="{B1BA94BA-01F2-46A8-808A-B5FDDDDB101E}">
      <dgm:prSet phldrT="[Text]"/>
      <dgm:spPr/>
      <dgm:t>
        <a:bodyPr/>
        <a:lstStyle/>
        <a:p>
          <a:r>
            <a:rPr lang="sv-SE" dirty="0"/>
            <a:t>Överenskommelse om psykisk hälsa </a:t>
          </a:r>
        </a:p>
      </dgm:t>
    </dgm:pt>
    <dgm:pt modelId="{B574DC13-7FE0-472E-BB8C-337A02752FE6}" type="parTrans" cxnId="{4DA69CCD-550A-4BD3-A824-9C0CB9F2FFCC}">
      <dgm:prSet/>
      <dgm:spPr/>
      <dgm:t>
        <a:bodyPr/>
        <a:lstStyle/>
        <a:p>
          <a:endParaRPr lang="sv-SE"/>
        </a:p>
      </dgm:t>
    </dgm:pt>
    <dgm:pt modelId="{7F652ED4-C33F-4471-97BF-3B13CE62DDD3}" type="sibTrans" cxnId="{4DA69CCD-550A-4BD3-A824-9C0CB9F2FFCC}">
      <dgm:prSet/>
      <dgm:spPr/>
      <dgm:t>
        <a:bodyPr/>
        <a:lstStyle/>
        <a:p>
          <a:endParaRPr lang="sv-SE"/>
        </a:p>
      </dgm:t>
    </dgm:pt>
    <dgm:pt modelId="{EB9ACAB9-2EA4-461A-B5BF-1C6D0B34EC59}">
      <dgm:prSet phldrT="[Text]"/>
      <dgm:spPr/>
      <dgm:t>
        <a:bodyPr/>
        <a:lstStyle/>
        <a:p>
          <a:r>
            <a:rPr lang="sv-SE" dirty="0"/>
            <a:t>Regioninternt samordna och driva arbetet utifrån fastställd handlingsplan</a:t>
          </a:r>
        </a:p>
      </dgm:t>
    </dgm:pt>
    <dgm:pt modelId="{823157D7-C3DB-4E91-A416-FBBA48D8AA5F}" type="parTrans" cxnId="{8919DFE8-09C7-4BFC-B54C-1C0CEECC86D5}">
      <dgm:prSet/>
      <dgm:spPr/>
      <dgm:t>
        <a:bodyPr/>
        <a:lstStyle/>
        <a:p>
          <a:endParaRPr lang="sv-SE"/>
        </a:p>
      </dgm:t>
    </dgm:pt>
    <dgm:pt modelId="{34B2AACC-864F-493F-9DBD-A7B075FC2657}" type="sibTrans" cxnId="{8919DFE8-09C7-4BFC-B54C-1C0CEECC86D5}">
      <dgm:prSet/>
      <dgm:spPr/>
      <dgm:t>
        <a:bodyPr/>
        <a:lstStyle/>
        <a:p>
          <a:endParaRPr lang="sv-SE"/>
        </a:p>
      </dgm:t>
    </dgm:pt>
    <dgm:pt modelId="{CED32C57-E818-4B51-B403-E7922829DA51}">
      <dgm:prSet phldrT="[Text]"/>
      <dgm:spPr/>
      <dgm:t>
        <a:bodyPr/>
        <a:lstStyle/>
        <a:p>
          <a:r>
            <a:rPr lang="sv-SE" dirty="0"/>
            <a:t>Handlingsplan suicidprevention RUN/153/2019</a:t>
          </a:r>
        </a:p>
      </dgm:t>
    </dgm:pt>
    <dgm:pt modelId="{DEF4216D-EB9A-465D-AE56-9B083FC9E804}" type="parTrans" cxnId="{56EAF2B7-46CE-4639-B689-956364A1042C}">
      <dgm:prSet/>
      <dgm:spPr/>
      <dgm:t>
        <a:bodyPr/>
        <a:lstStyle/>
        <a:p>
          <a:endParaRPr lang="sv-SE"/>
        </a:p>
      </dgm:t>
    </dgm:pt>
    <dgm:pt modelId="{CEF65186-D849-43A0-ADFD-E78CF7E32E17}" type="sibTrans" cxnId="{56EAF2B7-46CE-4639-B689-956364A1042C}">
      <dgm:prSet/>
      <dgm:spPr/>
      <dgm:t>
        <a:bodyPr/>
        <a:lstStyle/>
        <a:p>
          <a:endParaRPr lang="sv-SE"/>
        </a:p>
      </dgm:t>
    </dgm:pt>
    <dgm:pt modelId="{AC2F0287-2FBB-4DD1-9117-9911F25F2FE6}">
      <dgm:prSet/>
      <dgm:spPr/>
      <dgm:t>
        <a:bodyPr/>
        <a:lstStyle/>
        <a:p>
          <a:r>
            <a:rPr lang="sv-SE" dirty="0"/>
            <a:t>Regioninternt samordna och driva arbetet utifrån fastställd handlingsplan </a:t>
          </a:r>
        </a:p>
      </dgm:t>
    </dgm:pt>
    <dgm:pt modelId="{1707804F-DD09-4B00-95EA-0CF268E94E98}" type="parTrans" cxnId="{BAE9DFCD-5A78-4B9D-A0D4-76611E97EDA7}">
      <dgm:prSet/>
      <dgm:spPr/>
      <dgm:t>
        <a:bodyPr/>
        <a:lstStyle/>
        <a:p>
          <a:endParaRPr lang="sv-SE"/>
        </a:p>
      </dgm:t>
    </dgm:pt>
    <dgm:pt modelId="{BD55A037-8741-49CC-A47E-DA0386FFAE4B}" type="sibTrans" cxnId="{BAE9DFCD-5A78-4B9D-A0D4-76611E97EDA7}">
      <dgm:prSet/>
      <dgm:spPr/>
      <dgm:t>
        <a:bodyPr/>
        <a:lstStyle/>
        <a:p>
          <a:endParaRPr lang="sv-SE"/>
        </a:p>
      </dgm:t>
    </dgm:pt>
    <dgm:pt modelId="{D65D4DAA-FDCC-400F-8A53-E53562147CF2}">
      <dgm:prSet/>
      <dgm:spPr/>
      <dgm:t>
        <a:bodyPr/>
        <a:lstStyle/>
        <a:p>
          <a:r>
            <a:rPr lang="sv-SE" dirty="0"/>
            <a:t>Projekt Antistigma psykisk hälsa och suicid </a:t>
          </a:r>
          <a:r>
            <a:rPr lang="sv-SE" dirty="0" err="1"/>
            <a:t>FoHM</a:t>
          </a:r>
          <a:endParaRPr lang="sv-SE" dirty="0"/>
        </a:p>
      </dgm:t>
    </dgm:pt>
    <dgm:pt modelId="{69536CD1-5596-4BA6-8576-639299EC634A}" type="parTrans" cxnId="{680AAAB1-81B0-4796-815D-9AFAE7D97864}">
      <dgm:prSet/>
      <dgm:spPr/>
      <dgm:t>
        <a:bodyPr/>
        <a:lstStyle/>
        <a:p>
          <a:endParaRPr lang="sv-SE"/>
        </a:p>
      </dgm:t>
    </dgm:pt>
    <dgm:pt modelId="{48DC1E91-098C-4AD2-93A9-1BB2ED3C7CBC}" type="sibTrans" cxnId="{680AAAB1-81B0-4796-815D-9AFAE7D97864}">
      <dgm:prSet/>
      <dgm:spPr/>
      <dgm:t>
        <a:bodyPr/>
        <a:lstStyle/>
        <a:p>
          <a:endParaRPr lang="sv-SE"/>
        </a:p>
      </dgm:t>
    </dgm:pt>
    <dgm:pt modelId="{C96B54B5-DEF0-4A33-ACF1-093C5B336283}">
      <dgm:prSet/>
      <dgm:spPr/>
      <dgm:t>
        <a:bodyPr/>
        <a:lstStyle/>
        <a:p>
          <a:r>
            <a:rPr lang="sv-SE" dirty="0"/>
            <a:t>Projektansvar, rapporteringsansvar</a:t>
          </a:r>
        </a:p>
      </dgm:t>
    </dgm:pt>
    <dgm:pt modelId="{9212ECB3-2747-417D-96E0-AC76CC266670}" type="parTrans" cxnId="{88883677-4F8F-4F89-9314-114C685033F5}">
      <dgm:prSet/>
      <dgm:spPr/>
      <dgm:t>
        <a:bodyPr/>
        <a:lstStyle/>
        <a:p>
          <a:endParaRPr lang="sv-SE"/>
        </a:p>
      </dgm:t>
    </dgm:pt>
    <dgm:pt modelId="{EC829AD5-1A8F-4593-9D5D-BE711F477688}" type="sibTrans" cxnId="{88883677-4F8F-4F89-9314-114C685033F5}">
      <dgm:prSet/>
      <dgm:spPr/>
      <dgm:t>
        <a:bodyPr/>
        <a:lstStyle/>
        <a:p>
          <a:endParaRPr lang="sv-SE"/>
        </a:p>
      </dgm:t>
    </dgm:pt>
    <dgm:pt modelId="{95CE20F6-DCD2-459C-9D0B-D63172FD0B7A}">
      <dgm:prSet/>
      <dgm:spPr/>
      <dgm:t>
        <a:bodyPr/>
        <a:lstStyle/>
        <a:p>
          <a:r>
            <a:rPr lang="sv-SE" dirty="0"/>
            <a:t>En handläggare/operativ resurs driver projektet.</a:t>
          </a:r>
        </a:p>
      </dgm:t>
    </dgm:pt>
    <dgm:pt modelId="{5997DB94-6629-4E6C-8F3A-AA8FA9D99868}" type="parTrans" cxnId="{3B888AB1-5783-41B7-8029-84313A947AE4}">
      <dgm:prSet/>
      <dgm:spPr/>
      <dgm:t>
        <a:bodyPr/>
        <a:lstStyle/>
        <a:p>
          <a:endParaRPr lang="sv-SE"/>
        </a:p>
      </dgm:t>
    </dgm:pt>
    <dgm:pt modelId="{74D0925D-54F6-4948-AEA2-6E3492A0CFA9}" type="sibTrans" cxnId="{3B888AB1-5783-41B7-8029-84313A947AE4}">
      <dgm:prSet/>
      <dgm:spPr/>
      <dgm:t>
        <a:bodyPr/>
        <a:lstStyle/>
        <a:p>
          <a:endParaRPr lang="sv-SE"/>
        </a:p>
      </dgm:t>
    </dgm:pt>
    <dgm:pt modelId="{B4EC69DF-FADF-402D-B67B-16EF9ECD2317}">
      <dgm:prSet phldrT="[Text]"/>
      <dgm:spPr/>
      <dgm:t>
        <a:bodyPr/>
        <a:lstStyle/>
        <a:p>
          <a:r>
            <a:rPr lang="sv-SE" dirty="0"/>
            <a:t>Följa upp och redovisa</a:t>
          </a:r>
        </a:p>
      </dgm:t>
    </dgm:pt>
    <dgm:pt modelId="{EB7D9609-8B3C-48C0-AFC0-A98DEF8757DF}" type="parTrans" cxnId="{C8D158E7-178B-45CA-8BC4-A87CA75A4362}">
      <dgm:prSet/>
      <dgm:spPr/>
      <dgm:t>
        <a:bodyPr/>
        <a:lstStyle/>
        <a:p>
          <a:endParaRPr lang="sv-SE"/>
        </a:p>
      </dgm:t>
    </dgm:pt>
    <dgm:pt modelId="{20554F24-8C86-414B-97A8-7F4D4F097BCF}" type="sibTrans" cxnId="{C8D158E7-178B-45CA-8BC4-A87CA75A4362}">
      <dgm:prSet/>
      <dgm:spPr/>
      <dgm:t>
        <a:bodyPr/>
        <a:lstStyle/>
        <a:p>
          <a:endParaRPr lang="sv-SE"/>
        </a:p>
      </dgm:t>
    </dgm:pt>
    <dgm:pt modelId="{BA21352A-BF62-4A78-8A56-9379C76F03B7}">
      <dgm:prSet phldrT="[Text]"/>
      <dgm:spPr/>
      <dgm:t>
        <a:bodyPr/>
        <a:lstStyle/>
        <a:p>
          <a:r>
            <a:rPr lang="sv-SE" dirty="0"/>
            <a:t>Delta i utvecklingen av framtida mål och aktiviteter</a:t>
          </a:r>
        </a:p>
      </dgm:t>
    </dgm:pt>
    <dgm:pt modelId="{4E9A81E3-8299-45EF-9AB2-85E43E58A201}" type="parTrans" cxnId="{5F1610B1-8970-403C-B883-D4DFE7975FB4}">
      <dgm:prSet/>
      <dgm:spPr/>
      <dgm:t>
        <a:bodyPr/>
        <a:lstStyle/>
        <a:p>
          <a:endParaRPr lang="sv-SE"/>
        </a:p>
      </dgm:t>
    </dgm:pt>
    <dgm:pt modelId="{AA15A7A8-10BA-45EC-9102-1695C9C33658}" type="sibTrans" cxnId="{5F1610B1-8970-403C-B883-D4DFE7975FB4}">
      <dgm:prSet/>
      <dgm:spPr/>
      <dgm:t>
        <a:bodyPr/>
        <a:lstStyle/>
        <a:p>
          <a:endParaRPr lang="sv-SE"/>
        </a:p>
      </dgm:t>
    </dgm:pt>
    <dgm:pt modelId="{1B8E9F64-5035-4657-A3FF-5C366D512C3F}" type="pres">
      <dgm:prSet presAssocID="{7DEFC6EF-94A0-4B83-9670-6C69F25B322B}" presName="Name0" presStyleCnt="0">
        <dgm:presLayoutVars>
          <dgm:dir/>
          <dgm:animLvl val="lvl"/>
          <dgm:resizeHandles/>
        </dgm:presLayoutVars>
      </dgm:prSet>
      <dgm:spPr/>
    </dgm:pt>
    <dgm:pt modelId="{6F3872B6-204F-4450-B962-6E47FBC3A52F}" type="pres">
      <dgm:prSet presAssocID="{D7F1C88D-502E-4EFE-98B6-0075597F1D82}" presName="linNode" presStyleCnt="0"/>
      <dgm:spPr/>
    </dgm:pt>
    <dgm:pt modelId="{02D8F786-F130-4BD1-AE73-9256234F614A}" type="pres">
      <dgm:prSet presAssocID="{D7F1C88D-502E-4EFE-98B6-0075597F1D82}" presName="parentShp" presStyleLbl="node1" presStyleIdx="0" presStyleCnt="4">
        <dgm:presLayoutVars>
          <dgm:bulletEnabled val="1"/>
        </dgm:presLayoutVars>
      </dgm:prSet>
      <dgm:spPr/>
    </dgm:pt>
    <dgm:pt modelId="{110B55B0-A502-49AA-A437-CDE7EFBF73AE}" type="pres">
      <dgm:prSet presAssocID="{D7F1C88D-502E-4EFE-98B6-0075597F1D82}" presName="childShp" presStyleLbl="bgAccFollowNode1" presStyleIdx="0" presStyleCnt="4">
        <dgm:presLayoutVars>
          <dgm:bulletEnabled val="1"/>
        </dgm:presLayoutVars>
      </dgm:prSet>
      <dgm:spPr/>
    </dgm:pt>
    <dgm:pt modelId="{46D90FF5-0DD7-4998-BA70-C5AD4FAE301D}" type="pres">
      <dgm:prSet presAssocID="{A9DE42C7-B7F8-4669-9698-F4FAEB02B1AA}" presName="spacing" presStyleCnt="0"/>
      <dgm:spPr/>
    </dgm:pt>
    <dgm:pt modelId="{FEDA04BF-0882-438E-831A-D6210A7D87B0}" type="pres">
      <dgm:prSet presAssocID="{B1BA94BA-01F2-46A8-808A-B5FDDDDB101E}" presName="linNode" presStyleCnt="0"/>
      <dgm:spPr/>
    </dgm:pt>
    <dgm:pt modelId="{88A63FD4-6A12-42D2-B84D-8FC54B90640A}" type="pres">
      <dgm:prSet presAssocID="{B1BA94BA-01F2-46A8-808A-B5FDDDDB101E}" presName="parentShp" presStyleLbl="node1" presStyleIdx="1" presStyleCnt="4">
        <dgm:presLayoutVars>
          <dgm:bulletEnabled val="1"/>
        </dgm:presLayoutVars>
      </dgm:prSet>
      <dgm:spPr/>
    </dgm:pt>
    <dgm:pt modelId="{61A17895-2294-416C-A4E9-9E0088A78A75}" type="pres">
      <dgm:prSet presAssocID="{B1BA94BA-01F2-46A8-808A-B5FDDDDB101E}" presName="childShp" presStyleLbl="bgAccFollowNode1" presStyleIdx="1" presStyleCnt="4">
        <dgm:presLayoutVars>
          <dgm:bulletEnabled val="1"/>
        </dgm:presLayoutVars>
      </dgm:prSet>
      <dgm:spPr/>
    </dgm:pt>
    <dgm:pt modelId="{EB20FF72-E585-47FF-8D3B-34B9F0B4378A}" type="pres">
      <dgm:prSet presAssocID="{7F652ED4-C33F-4471-97BF-3B13CE62DDD3}" presName="spacing" presStyleCnt="0"/>
      <dgm:spPr/>
    </dgm:pt>
    <dgm:pt modelId="{6E5390A8-A2E2-4770-B634-3AC5F2A9CCD8}" type="pres">
      <dgm:prSet presAssocID="{CED32C57-E818-4B51-B403-E7922829DA51}" presName="linNode" presStyleCnt="0"/>
      <dgm:spPr/>
    </dgm:pt>
    <dgm:pt modelId="{79BE0728-49E7-49E8-AB1B-51C2339F772B}" type="pres">
      <dgm:prSet presAssocID="{CED32C57-E818-4B51-B403-E7922829DA51}" presName="parentShp" presStyleLbl="node1" presStyleIdx="2" presStyleCnt="4">
        <dgm:presLayoutVars>
          <dgm:bulletEnabled val="1"/>
        </dgm:presLayoutVars>
      </dgm:prSet>
      <dgm:spPr/>
    </dgm:pt>
    <dgm:pt modelId="{B00035F2-EB94-4FBC-A454-CF2A7319F1A6}" type="pres">
      <dgm:prSet presAssocID="{CED32C57-E818-4B51-B403-E7922829DA51}" presName="childShp" presStyleLbl="bgAccFollowNode1" presStyleIdx="2" presStyleCnt="4">
        <dgm:presLayoutVars>
          <dgm:bulletEnabled val="1"/>
        </dgm:presLayoutVars>
      </dgm:prSet>
      <dgm:spPr/>
    </dgm:pt>
    <dgm:pt modelId="{86574C1F-E8C2-4B8E-956B-470AAEBFE1E3}" type="pres">
      <dgm:prSet presAssocID="{CEF65186-D849-43A0-ADFD-E78CF7E32E17}" presName="spacing" presStyleCnt="0"/>
      <dgm:spPr/>
    </dgm:pt>
    <dgm:pt modelId="{98B32E13-0542-4EF0-8F98-586D77E21A1F}" type="pres">
      <dgm:prSet presAssocID="{D65D4DAA-FDCC-400F-8A53-E53562147CF2}" presName="linNode" presStyleCnt="0"/>
      <dgm:spPr/>
    </dgm:pt>
    <dgm:pt modelId="{AA27813D-DAB4-4A7D-9025-538FCB008DDC}" type="pres">
      <dgm:prSet presAssocID="{D65D4DAA-FDCC-400F-8A53-E53562147CF2}" presName="parentShp" presStyleLbl="node1" presStyleIdx="3" presStyleCnt="4">
        <dgm:presLayoutVars>
          <dgm:bulletEnabled val="1"/>
        </dgm:presLayoutVars>
      </dgm:prSet>
      <dgm:spPr/>
    </dgm:pt>
    <dgm:pt modelId="{7D1645B0-88C8-4D93-94C8-BB55DA27F627}" type="pres">
      <dgm:prSet presAssocID="{D65D4DAA-FDCC-400F-8A53-E53562147CF2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1335A732-65D3-4D43-91EC-89878ED69602}" srcId="{D7F1C88D-502E-4EFE-98B6-0075597F1D82}" destId="{76AFC4BA-B9F1-4D93-A91A-4FCA26E722C0}" srcOrd="0" destOrd="0" parTransId="{49474F77-6761-4AEC-BC4F-438E80CB4027}" sibTransId="{A0CCCC12-A9B8-4AC4-B726-290197FEEF4A}"/>
    <dgm:cxn modelId="{DEB97937-2273-44BB-AD50-A51F967671C3}" type="presOf" srcId="{76AFC4BA-B9F1-4D93-A91A-4FCA26E722C0}" destId="{110B55B0-A502-49AA-A437-CDE7EFBF73AE}" srcOrd="0" destOrd="0" presId="urn:microsoft.com/office/officeart/2005/8/layout/vList6"/>
    <dgm:cxn modelId="{4E708B3B-D145-440D-973B-A8E228870D32}" type="presOf" srcId="{D65D4DAA-FDCC-400F-8A53-E53562147CF2}" destId="{AA27813D-DAB4-4A7D-9025-538FCB008DDC}" srcOrd="0" destOrd="0" presId="urn:microsoft.com/office/officeart/2005/8/layout/vList6"/>
    <dgm:cxn modelId="{4A1C9C40-092A-4E41-BB36-BD73F5CA5878}" type="presOf" srcId="{CED32C57-E818-4B51-B403-E7922829DA51}" destId="{79BE0728-49E7-49E8-AB1B-51C2339F772B}" srcOrd="0" destOrd="0" presId="urn:microsoft.com/office/officeart/2005/8/layout/vList6"/>
    <dgm:cxn modelId="{D7E7B85B-A98D-46A8-AE44-8005E5E0C8A9}" type="presOf" srcId="{B4EC69DF-FADF-402D-B67B-16EF9ECD2317}" destId="{110B55B0-A502-49AA-A437-CDE7EFBF73AE}" srcOrd="0" destOrd="1" presId="urn:microsoft.com/office/officeart/2005/8/layout/vList6"/>
    <dgm:cxn modelId="{76EB7D43-498D-4719-826E-23CBC42058E0}" type="presOf" srcId="{B1BA94BA-01F2-46A8-808A-B5FDDDDB101E}" destId="{88A63FD4-6A12-42D2-B84D-8FC54B90640A}" srcOrd="0" destOrd="0" presId="urn:microsoft.com/office/officeart/2005/8/layout/vList6"/>
    <dgm:cxn modelId="{BE7F4D4D-8560-445E-887C-3E673D9BA781}" type="presOf" srcId="{7DEFC6EF-94A0-4B83-9670-6C69F25B322B}" destId="{1B8E9F64-5035-4657-A3FF-5C366D512C3F}" srcOrd="0" destOrd="0" presId="urn:microsoft.com/office/officeart/2005/8/layout/vList6"/>
    <dgm:cxn modelId="{13632D53-49B1-42AF-B61C-5322595F1E1E}" type="presOf" srcId="{AC2F0287-2FBB-4DD1-9117-9911F25F2FE6}" destId="{B00035F2-EB94-4FBC-A454-CF2A7319F1A6}" srcOrd="0" destOrd="0" presId="urn:microsoft.com/office/officeart/2005/8/layout/vList6"/>
    <dgm:cxn modelId="{B1D18773-8BB3-4F4C-ABD2-AEA94DBB05FC}" type="presOf" srcId="{BA21352A-BF62-4A78-8A56-9379C76F03B7}" destId="{110B55B0-A502-49AA-A437-CDE7EFBF73AE}" srcOrd="0" destOrd="2" presId="urn:microsoft.com/office/officeart/2005/8/layout/vList6"/>
    <dgm:cxn modelId="{88883677-4F8F-4F89-9314-114C685033F5}" srcId="{D65D4DAA-FDCC-400F-8A53-E53562147CF2}" destId="{C96B54B5-DEF0-4A33-ACF1-093C5B336283}" srcOrd="0" destOrd="0" parTransId="{9212ECB3-2747-417D-96E0-AC76CC266670}" sibTransId="{EC829AD5-1A8F-4593-9D5D-BE711F477688}"/>
    <dgm:cxn modelId="{5F1610B1-8970-403C-B883-D4DFE7975FB4}" srcId="{D7F1C88D-502E-4EFE-98B6-0075597F1D82}" destId="{BA21352A-BF62-4A78-8A56-9379C76F03B7}" srcOrd="2" destOrd="0" parTransId="{4E9A81E3-8299-45EF-9AB2-85E43E58A201}" sibTransId="{AA15A7A8-10BA-45EC-9102-1695C9C33658}"/>
    <dgm:cxn modelId="{3B888AB1-5783-41B7-8029-84313A947AE4}" srcId="{D65D4DAA-FDCC-400F-8A53-E53562147CF2}" destId="{95CE20F6-DCD2-459C-9D0B-D63172FD0B7A}" srcOrd="1" destOrd="0" parTransId="{5997DB94-6629-4E6C-8F3A-AA8FA9D99868}" sibTransId="{74D0925D-54F6-4948-AEA2-6E3492A0CFA9}"/>
    <dgm:cxn modelId="{680AAAB1-81B0-4796-815D-9AFAE7D97864}" srcId="{7DEFC6EF-94A0-4B83-9670-6C69F25B322B}" destId="{D65D4DAA-FDCC-400F-8A53-E53562147CF2}" srcOrd="3" destOrd="0" parTransId="{69536CD1-5596-4BA6-8576-639299EC634A}" sibTransId="{48DC1E91-098C-4AD2-93A9-1BB2ED3C7CBC}"/>
    <dgm:cxn modelId="{135FCCB1-C45E-43C8-AFDD-14DC3485F2F2}" type="presOf" srcId="{C96B54B5-DEF0-4A33-ACF1-093C5B336283}" destId="{7D1645B0-88C8-4D93-94C8-BB55DA27F627}" srcOrd="0" destOrd="0" presId="urn:microsoft.com/office/officeart/2005/8/layout/vList6"/>
    <dgm:cxn modelId="{B2CADFB5-14A0-4D3D-B02D-E5B2D68AC1F9}" type="presOf" srcId="{95CE20F6-DCD2-459C-9D0B-D63172FD0B7A}" destId="{7D1645B0-88C8-4D93-94C8-BB55DA27F627}" srcOrd="0" destOrd="1" presId="urn:microsoft.com/office/officeart/2005/8/layout/vList6"/>
    <dgm:cxn modelId="{56EAF2B7-46CE-4639-B689-956364A1042C}" srcId="{7DEFC6EF-94A0-4B83-9670-6C69F25B322B}" destId="{CED32C57-E818-4B51-B403-E7922829DA51}" srcOrd="2" destOrd="0" parTransId="{DEF4216D-EB9A-465D-AE56-9B083FC9E804}" sibTransId="{CEF65186-D849-43A0-ADFD-E78CF7E32E17}"/>
    <dgm:cxn modelId="{4DA69CCD-550A-4BD3-A824-9C0CB9F2FFCC}" srcId="{7DEFC6EF-94A0-4B83-9670-6C69F25B322B}" destId="{B1BA94BA-01F2-46A8-808A-B5FDDDDB101E}" srcOrd="1" destOrd="0" parTransId="{B574DC13-7FE0-472E-BB8C-337A02752FE6}" sibTransId="{7F652ED4-C33F-4471-97BF-3B13CE62DDD3}"/>
    <dgm:cxn modelId="{BAE9DFCD-5A78-4B9D-A0D4-76611E97EDA7}" srcId="{CED32C57-E818-4B51-B403-E7922829DA51}" destId="{AC2F0287-2FBB-4DD1-9117-9911F25F2FE6}" srcOrd="0" destOrd="0" parTransId="{1707804F-DD09-4B00-95EA-0CF268E94E98}" sibTransId="{BD55A037-8741-49CC-A47E-DA0386FFAE4B}"/>
    <dgm:cxn modelId="{45B86DDF-4DB8-4331-BE86-8B7426199881}" srcId="{7DEFC6EF-94A0-4B83-9670-6C69F25B322B}" destId="{D7F1C88D-502E-4EFE-98B6-0075597F1D82}" srcOrd="0" destOrd="0" parTransId="{D28EE61F-4BE7-4082-8B74-93A1AB3BD13F}" sibTransId="{A9DE42C7-B7F8-4669-9698-F4FAEB02B1AA}"/>
    <dgm:cxn modelId="{C8D158E7-178B-45CA-8BC4-A87CA75A4362}" srcId="{D7F1C88D-502E-4EFE-98B6-0075597F1D82}" destId="{B4EC69DF-FADF-402D-B67B-16EF9ECD2317}" srcOrd="1" destOrd="0" parTransId="{EB7D9609-8B3C-48C0-AFC0-A98DEF8757DF}" sibTransId="{20554F24-8C86-414B-97A8-7F4D4F097BCF}"/>
    <dgm:cxn modelId="{8919DFE8-09C7-4BFC-B54C-1C0CEECC86D5}" srcId="{B1BA94BA-01F2-46A8-808A-B5FDDDDB101E}" destId="{EB9ACAB9-2EA4-461A-B5BF-1C6D0B34EC59}" srcOrd="0" destOrd="0" parTransId="{823157D7-C3DB-4E91-A416-FBBA48D8AA5F}" sibTransId="{34B2AACC-864F-493F-9DBD-A7B075FC2657}"/>
    <dgm:cxn modelId="{E3C223FF-FA46-4CC5-9724-67E63EB8F47F}" type="presOf" srcId="{EB9ACAB9-2EA4-461A-B5BF-1C6D0B34EC59}" destId="{61A17895-2294-416C-A4E9-9E0088A78A75}" srcOrd="0" destOrd="0" presId="urn:microsoft.com/office/officeart/2005/8/layout/vList6"/>
    <dgm:cxn modelId="{14FC9DFF-776B-4414-B052-42296A8656A8}" type="presOf" srcId="{D7F1C88D-502E-4EFE-98B6-0075597F1D82}" destId="{02D8F786-F130-4BD1-AE73-9256234F614A}" srcOrd="0" destOrd="0" presId="urn:microsoft.com/office/officeart/2005/8/layout/vList6"/>
    <dgm:cxn modelId="{83757F72-6A4B-40D0-B528-A12DFDEFE2CC}" type="presParOf" srcId="{1B8E9F64-5035-4657-A3FF-5C366D512C3F}" destId="{6F3872B6-204F-4450-B962-6E47FBC3A52F}" srcOrd="0" destOrd="0" presId="urn:microsoft.com/office/officeart/2005/8/layout/vList6"/>
    <dgm:cxn modelId="{4B27A5F9-1395-4265-B6CC-10E906486297}" type="presParOf" srcId="{6F3872B6-204F-4450-B962-6E47FBC3A52F}" destId="{02D8F786-F130-4BD1-AE73-9256234F614A}" srcOrd="0" destOrd="0" presId="urn:microsoft.com/office/officeart/2005/8/layout/vList6"/>
    <dgm:cxn modelId="{B0ED2603-87D1-49D5-A27F-E3DD525F0F20}" type="presParOf" srcId="{6F3872B6-204F-4450-B962-6E47FBC3A52F}" destId="{110B55B0-A502-49AA-A437-CDE7EFBF73AE}" srcOrd="1" destOrd="0" presId="urn:microsoft.com/office/officeart/2005/8/layout/vList6"/>
    <dgm:cxn modelId="{0658EE17-968A-434A-A46B-CDF27B45E3BF}" type="presParOf" srcId="{1B8E9F64-5035-4657-A3FF-5C366D512C3F}" destId="{46D90FF5-0DD7-4998-BA70-C5AD4FAE301D}" srcOrd="1" destOrd="0" presId="urn:microsoft.com/office/officeart/2005/8/layout/vList6"/>
    <dgm:cxn modelId="{0CAD90FF-0045-46AD-8F8D-1A082324C5B7}" type="presParOf" srcId="{1B8E9F64-5035-4657-A3FF-5C366D512C3F}" destId="{FEDA04BF-0882-438E-831A-D6210A7D87B0}" srcOrd="2" destOrd="0" presId="urn:microsoft.com/office/officeart/2005/8/layout/vList6"/>
    <dgm:cxn modelId="{38F1418C-6C2C-4416-982E-168998088BC8}" type="presParOf" srcId="{FEDA04BF-0882-438E-831A-D6210A7D87B0}" destId="{88A63FD4-6A12-42D2-B84D-8FC54B90640A}" srcOrd="0" destOrd="0" presId="urn:microsoft.com/office/officeart/2005/8/layout/vList6"/>
    <dgm:cxn modelId="{A6D29F34-682A-4383-9D78-1C763B173447}" type="presParOf" srcId="{FEDA04BF-0882-438E-831A-D6210A7D87B0}" destId="{61A17895-2294-416C-A4E9-9E0088A78A75}" srcOrd="1" destOrd="0" presId="urn:microsoft.com/office/officeart/2005/8/layout/vList6"/>
    <dgm:cxn modelId="{8043FCC3-5CB6-4CBB-91F8-30A370DB405B}" type="presParOf" srcId="{1B8E9F64-5035-4657-A3FF-5C366D512C3F}" destId="{EB20FF72-E585-47FF-8D3B-34B9F0B4378A}" srcOrd="3" destOrd="0" presId="urn:microsoft.com/office/officeart/2005/8/layout/vList6"/>
    <dgm:cxn modelId="{6DF25C00-B4DD-49D8-A600-CC80829D4369}" type="presParOf" srcId="{1B8E9F64-5035-4657-A3FF-5C366D512C3F}" destId="{6E5390A8-A2E2-4770-B634-3AC5F2A9CCD8}" srcOrd="4" destOrd="0" presId="urn:microsoft.com/office/officeart/2005/8/layout/vList6"/>
    <dgm:cxn modelId="{C13EF23F-CCC8-41EF-BDCC-58930C7FC024}" type="presParOf" srcId="{6E5390A8-A2E2-4770-B634-3AC5F2A9CCD8}" destId="{79BE0728-49E7-49E8-AB1B-51C2339F772B}" srcOrd="0" destOrd="0" presId="urn:microsoft.com/office/officeart/2005/8/layout/vList6"/>
    <dgm:cxn modelId="{753EE4EE-334E-49FC-B48C-4809AB38D669}" type="presParOf" srcId="{6E5390A8-A2E2-4770-B634-3AC5F2A9CCD8}" destId="{B00035F2-EB94-4FBC-A454-CF2A7319F1A6}" srcOrd="1" destOrd="0" presId="urn:microsoft.com/office/officeart/2005/8/layout/vList6"/>
    <dgm:cxn modelId="{3A5A61FB-4F5C-4A7D-9EEA-F607A9081D47}" type="presParOf" srcId="{1B8E9F64-5035-4657-A3FF-5C366D512C3F}" destId="{86574C1F-E8C2-4B8E-956B-470AAEBFE1E3}" srcOrd="5" destOrd="0" presId="urn:microsoft.com/office/officeart/2005/8/layout/vList6"/>
    <dgm:cxn modelId="{24794589-4C28-4B44-986B-EBEE5CE6D483}" type="presParOf" srcId="{1B8E9F64-5035-4657-A3FF-5C366D512C3F}" destId="{98B32E13-0542-4EF0-8F98-586D77E21A1F}" srcOrd="6" destOrd="0" presId="urn:microsoft.com/office/officeart/2005/8/layout/vList6"/>
    <dgm:cxn modelId="{C7E66BA5-3CA1-42BE-B307-E7AA30E7268A}" type="presParOf" srcId="{98B32E13-0542-4EF0-8F98-586D77E21A1F}" destId="{AA27813D-DAB4-4A7D-9025-538FCB008DDC}" srcOrd="0" destOrd="0" presId="urn:microsoft.com/office/officeart/2005/8/layout/vList6"/>
    <dgm:cxn modelId="{AE8395D5-1E7B-41CC-8D35-80D6D6489D65}" type="presParOf" srcId="{98B32E13-0542-4EF0-8F98-586D77E21A1F}" destId="{7D1645B0-88C8-4D93-94C8-BB55DA27F62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80CE90-2289-4B3E-8056-263F467102B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1C078E03-3AD5-4887-BCBD-90791FFC9B7E}">
      <dgm:prSet phldrT="[Text]"/>
      <dgm:spPr/>
      <dgm:t>
        <a:bodyPr/>
        <a:lstStyle/>
        <a:p>
          <a:r>
            <a:rPr lang="sv-SE" dirty="0"/>
            <a:t>Samverka med ideella organisationer för hälso-främjande, förebyggande, suicidpreventiva åtgärder.</a:t>
          </a:r>
        </a:p>
      </dgm:t>
    </dgm:pt>
    <dgm:pt modelId="{D4F095BC-A728-47A1-9B3D-BAD0106BAFE9}" type="parTrans" cxnId="{C1B06DCC-1B94-4C46-BDB5-4B2150966118}">
      <dgm:prSet/>
      <dgm:spPr/>
      <dgm:t>
        <a:bodyPr/>
        <a:lstStyle/>
        <a:p>
          <a:endParaRPr lang="sv-SE"/>
        </a:p>
      </dgm:t>
    </dgm:pt>
    <dgm:pt modelId="{217748A6-215B-4CA8-BDB2-F83CF95D35CE}" type="sibTrans" cxnId="{C1B06DCC-1B94-4C46-BDB5-4B2150966118}">
      <dgm:prSet/>
      <dgm:spPr/>
      <dgm:t>
        <a:bodyPr/>
        <a:lstStyle/>
        <a:p>
          <a:endParaRPr lang="sv-SE"/>
        </a:p>
      </dgm:t>
    </dgm:pt>
    <dgm:pt modelId="{1D78E3D5-93A6-4F61-833D-E5D93E216A12}">
      <dgm:prSet phldrT="[Text]"/>
      <dgm:spPr/>
      <dgm:t>
        <a:bodyPr/>
        <a:lstStyle/>
        <a:p>
          <a:r>
            <a:rPr lang="sv-SE" dirty="0"/>
            <a:t>Samverkan med FoU – bevaka pågående projekt med inriktning Psykisk hälsa</a:t>
          </a:r>
        </a:p>
      </dgm:t>
    </dgm:pt>
    <dgm:pt modelId="{39E1C662-5E6D-47BA-8B49-C8BC010D58AC}" type="parTrans" cxnId="{684ECC8D-A1CE-41C9-8C30-51136E582DCF}">
      <dgm:prSet/>
      <dgm:spPr/>
      <dgm:t>
        <a:bodyPr/>
        <a:lstStyle/>
        <a:p>
          <a:endParaRPr lang="sv-SE"/>
        </a:p>
      </dgm:t>
    </dgm:pt>
    <dgm:pt modelId="{315202EC-E6CC-4374-8668-FEEB33B44A9C}" type="sibTrans" cxnId="{684ECC8D-A1CE-41C9-8C30-51136E582DCF}">
      <dgm:prSet/>
      <dgm:spPr/>
      <dgm:t>
        <a:bodyPr/>
        <a:lstStyle/>
        <a:p>
          <a:endParaRPr lang="sv-SE"/>
        </a:p>
      </dgm:t>
    </dgm:pt>
    <dgm:pt modelId="{78C75436-BF2E-44CA-BEE5-F5BBC073EABE}">
      <dgm:prSet phldrT="[Text]"/>
      <dgm:spPr/>
      <dgm:t>
        <a:bodyPr/>
        <a:lstStyle/>
        <a:p>
          <a:r>
            <a:rPr lang="sv-SE" dirty="0"/>
            <a:t>Bevaka pågående projekt med inriktning Psykisk hälsa</a:t>
          </a:r>
        </a:p>
      </dgm:t>
    </dgm:pt>
    <dgm:pt modelId="{520D5CC9-95A8-47B9-AC93-4B40A2DF1639}" type="parTrans" cxnId="{294D1152-5765-40F9-ACDE-157B159EDF67}">
      <dgm:prSet/>
      <dgm:spPr/>
      <dgm:t>
        <a:bodyPr/>
        <a:lstStyle/>
        <a:p>
          <a:endParaRPr lang="sv-SE"/>
        </a:p>
      </dgm:t>
    </dgm:pt>
    <dgm:pt modelId="{BEE04274-13E4-4F7B-98F5-58BB5658495C}" type="sibTrans" cxnId="{294D1152-5765-40F9-ACDE-157B159EDF67}">
      <dgm:prSet/>
      <dgm:spPr/>
      <dgm:t>
        <a:bodyPr/>
        <a:lstStyle/>
        <a:p>
          <a:endParaRPr lang="sv-SE"/>
        </a:p>
      </dgm:t>
    </dgm:pt>
    <dgm:pt modelId="{CF44640C-C586-49C1-A301-0F3F8CB2690A}">
      <dgm:prSet/>
      <dgm:spPr/>
      <dgm:t>
        <a:bodyPr/>
        <a:lstStyle/>
        <a:p>
          <a:r>
            <a:rPr lang="sv-SE" dirty="0"/>
            <a:t>Samverkan med LPO psykisk hälsa inom kunskapsstyrning</a:t>
          </a:r>
        </a:p>
      </dgm:t>
    </dgm:pt>
    <dgm:pt modelId="{87D0A6FE-40A2-49A5-928F-F15CBAF6CE87}" type="parTrans" cxnId="{913E8CFD-893E-49BE-9EC4-8C2AADCF8ED6}">
      <dgm:prSet/>
      <dgm:spPr/>
      <dgm:t>
        <a:bodyPr/>
        <a:lstStyle/>
        <a:p>
          <a:endParaRPr lang="sv-SE"/>
        </a:p>
      </dgm:t>
    </dgm:pt>
    <dgm:pt modelId="{0646795D-98B4-4AEF-8A08-88F6FC3DBD19}" type="sibTrans" cxnId="{913E8CFD-893E-49BE-9EC4-8C2AADCF8ED6}">
      <dgm:prSet/>
      <dgm:spPr/>
      <dgm:t>
        <a:bodyPr/>
        <a:lstStyle/>
        <a:p>
          <a:endParaRPr lang="sv-SE"/>
        </a:p>
      </dgm:t>
    </dgm:pt>
    <dgm:pt modelId="{64174E21-37B3-44A8-8C95-CCFE3FC14948}">
      <dgm:prSet phldrT="[Text]"/>
      <dgm:spPr/>
      <dgm:t>
        <a:bodyPr/>
        <a:lstStyle/>
        <a:p>
          <a:r>
            <a:rPr lang="sv-SE" dirty="0"/>
            <a:t>Identifiera och involvera intressenter i pågående satsningar.</a:t>
          </a:r>
        </a:p>
      </dgm:t>
    </dgm:pt>
    <dgm:pt modelId="{CE20F5EF-C4A8-4CB2-8CF6-8ACDB333AF17}" type="sibTrans" cxnId="{6E1A2033-BD9B-490B-8318-E8BAC76443B2}">
      <dgm:prSet/>
      <dgm:spPr/>
      <dgm:t>
        <a:bodyPr/>
        <a:lstStyle/>
        <a:p>
          <a:endParaRPr lang="sv-SE"/>
        </a:p>
      </dgm:t>
    </dgm:pt>
    <dgm:pt modelId="{61460161-43F2-4598-9B22-A3A2A3EAABC6}" type="parTrans" cxnId="{6E1A2033-BD9B-490B-8318-E8BAC76443B2}">
      <dgm:prSet/>
      <dgm:spPr/>
      <dgm:t>
        <a:bodyPr/>
        <a:lstStyle/>
        <a:p>
          <a:endParaRPr lang="sv-SE"/>
        </a:p>
      </dgm:t>
    </dgm:pt>
    <dgm:pt modelId="{A58C4287-5804-42CA-85C8-F637A85A76A2}">
      <dgm:prSet phldrT="[Text]"/>
      <dgm:spPr/>
      <dgm:t>
        <a:bodyPr/>
        <a:lstStyle/>
        <a:p>
          <a:r>
            <a:rPr lang="sv-SE" dirty="0"/>
            <a:t>Tillse brukarmedverkan och brukarinflytande </a:t>
          </a:r>
        </a:p>
      </dgm:t>
    </dgm:pt>
    <dgm:pt modelId="{16AD035A-59FC-424C-A17C-6CB6381A80A5}" type="sibTrans" cxnId="{9E20DEF2-0705-49A3-8962-1FFD7E9ABA85}">
      <dgm:prSet/>
      <dgm:spPr/>
      <dgm:t>
        <a:bodyPr/>
        <a:lstStyle/>
        <a:p>
          <a:endParaRPr lang="sv-SE"/>
        </a:p>
      </dgm:t>
    </dgm:pt>
    <dgm:pt modelId="{7FBDEE91-0D45-414B-9422-815B9E753E5E}" type="parTrans" cxnId="{9E20DEF2-0705-49A3-8962-1FFD7E9ABA85}">
      <dgm:prSet/>
      <dgm:spPr/>
      <dgm:t>
        <a:bodyPr/>
        <a:lstStyle/>
        <a:p>
          <a:endParaRPr lang="sv-SE"/>
        </a:p>
      </dgm:t>
    </dgm:pt>
    <dgm:pt modelId="{DBD67CA7-5471-47FB-A1C1-5DDDD21E02E7}">
      <dgm:prSet phldrT="[Text]"/>
      <dgm:spPr/>
      <dgm:t>
        <a:bodyPr/>
        <a:lstStyle/>
        <a:p>
          <a:r>
            <a:rPr lang="sv-SE" dirty="0"/>
            <a:t>Samverkan med kommunerna genom deltagande på gemensamma arenor tillsammans med regionala samordnare inom Regional utveckling</a:t>
          </a:r>
        </a:p>
      </dgm:t>
    </dgm:pt>
    <dgm:pt modelId="{ED54FF00-06C8-4283-8A82-7938989674E9}" type="parTrans" cxnId="{4EC9A687-4E29-46E0-B833-80E8EB0B9285}">
      <dgm:prSet/>
      <dgm:spPr/>
      <dgm:t>
        <a:bodyPr/>
        <a:lstStyle/>
        <a:p>
          <a:endParaRPr lang="sv-SE"/>
        </a:p>
      </dgm:t>
    </dgm:pt>
    <dgm:pt modelId="{55675E67-0B30-4C2C-9A44-29B09049A00E}" type="sibTrans" cxnId="{4EC9A687-4E29-46E0-B833-80E8EB0B9285}">
      <dgm:prSet/>
      <dgm:spPr/>
      <dgm:t>
        <a:bodyPr/>
        <a:lstStyle/>
        <a:p>
          <a:endParaRPr lang="sv-SE"/>
        </a:p>
      </dgm:t>
    </dgm:pt>
    <dgm:pt modelId="{B329E327-8135-41FC-8052-8663424CA97E}">
      <dgm:prSet/>
      <dgm:spPr/>
      <dgm:t>
        <a:bodyPr/>
        <a:lstStyle/>
        <a:p>
          <a:r>
            <a:rPr lang="sv-SE" dirty="0"/>
            <a:t>Samarbete gällande handlingsplan psykisk hälsa respektive suicidpreventiv handlingsplan</a:t>
          </a:r>
        </a:p>
      </dgm:t>
    </dgm:pt>
    <dgm:pt modelId="{3DFF4843-3F34-460D-B480-5F0D262EEABD}" type="parTrans" cxnId="{654CBC61-755A-415B-A0F2-9FD72C581C0B}">
      <dgm:prSet/>
      <dgm:spPr/>
      <dgm:t>
        <a:bodyPr/>
        <a:lstStyle/>
        <a:p>
          <a:endParaRPr lang="sv-SE"/>
        </a:p>
      </dgm:t>
    </dgm:pt>
    <dgm:pt modelId="{23F69828-4E6C-4F5F-BF58-8EAB72EF99C7}" type="sibTrans" cxnId="{654CBC61-755A-415B-A0F2-9FD72C581C0B}">
      <dgm:prSet/>
      <dgm:spPr/>
      <dgm:t>
        <a:bodyPr/>
        <a:lstStyle/>
        <a:p>
          <a:endParaRPr lang="sv-SE"/>
        </a:p>
      </dgm:t>
    </dgm:pt>
    <dgm:pt modelId="{CB148EEC-D04A-4142-91B4-F27922CBAECB}">
      <dgm:prSet/>
      <dgm:spPr/>
      <dgm:t>
        <a:bodyPr/>
        <a:lstStyle/>
        <a:p>
          <a:r>
            <a:rPr lang="sv-SE" dirty="0"/>
            <a:t>Adjungerad vid behov</a:t>
          </a:r>
        </a:p>
      </dgm:t>
    </dgm:pt>
    <dgm:pt modelId="{6B5420EF-BBC5-43EC-B992-3A6ECD0E41AA}" type="parTrans" cxnId="{1747024A-0560-4431-AD5C-C424B728A543}">
      <dgm:prSet/>
      <dgm:spPr/>
      <dgm:t>
        <a:bodyPr/>
        <a:lstStyle/>
        <a:p>
          <a:endParaRPr lang="sv-SE"/>
        </a:p>
      </dgm:t>
    </dgm:pt>
    <dgm:pt modelId="{06364A96-B3EC-4AEC-B0E7-1EFCD8CA77AE}" type="sibTrans" cxnId="{1747024A-0560-4431-AD5C-C424B728A543}">
      <dgm:prSet/>
      <dgm:spPr/>
      <dgm:t>
        <a:bodyPr/>
        <a:lstStyle/>
        <a:p>
          <a:endParaRPr lang="sv-SE"/>
        </a:p>
      </dgm:t>
    </dgm:pt>
    <dgm:pt modelId="{B1CE30D2-2E35-43F2-A31C-A1ACEE87F924}" type="pres">
      <dgm:prSet presAssocID="{D580CE90-2289-4B3E-8056-263F467102B6}" presName="Name0" presStyleCnt="0">
        <dgm:presLayoutVars>
          <dgm:dir/>
          <dgm:animLvl val="lvl"/>
          <dgm:resizeHandles/>
        </dgm:presLayoutVars>
      </dgm:prSet>
      <dgm:spPr/>
    </dgm:pt>
    <dgm:pt modelId="{19621404-981D-4751-8476-E77215554D23}" type="pres">
      <dgm:prSet presAssocID="{DBD67CA7-5471-47FB-A1C1-5DDDD21E02E7}" presName="linNode" presStyleCnt="0"/>
      <dgm:spPr/>
    </dgm:pt>
    <dgm:pt modelId="{A9540223-069F-4533-91BB-03D36FEB3209}" type="pres">
      <dgm:prSet presAssocID="{DBD67CA7-5471-47FB-A1C1-5DDDD21E02E7}" presName="parentShp" presStyleLbl="node1" presStyleIdx="0" presStyleCnt="4">
        <dgm:presLayoutVars>
          <dgm:bulletEnabled val="1"/>
        </dgm:presLayoutVars>
      </dgm:prSet>
      <dgm:spPr/>
    </dgm:pt>
    <dgm:pt modelId="{7A4F011F-BB41-4D14-AE86-6E93E408CC11}" type="pres">
      <dgm:prSet presAssocID="{DBD67CA7-5471-47FB-A1C1-5DDDD21E02E7}" presName="childShp" presStyleLbl="bgAccFollowNode1" presStyleIdx="0" presStyleCnt="4">
        <dgm:presLayoutVars>
          <dgm:bulletEnabled val="1"/>
        </dgm:presLayoutVars>
      </dgm:prSet>
      <dgm:spPr/>
    </dgm:pt>
    <dgm:pt modelId="{83F083B8-0CBD-4BBD-84BE-6951CCA549E9}" type="pres">
      <dgm:prSet presAssocID="{55675E67-0B30-4C2C-9A44-29B09049A00E}" presName="spacing" presStyleCnt="0"/>
      <dgm:spPr/>
    </dgm:pt>
    <dgm:pt modelId="{71CA60CA-7F3D-42A4-BBA1-200573E6EFFE}" type="pres">
      <dgm:prSet presAssocID="{1C078E03-3AD5-4887-BCBD-90791FFC9B7E}" presName="linNode" presStyleCnt="0"/>
      <dgm:spPr/>
    </dgm:pt>
    <dgm:pt modelId="{5D22117E-C836-4DD6-9EA0-5025D243ECE4}" type="pres">
      <dgm:prSet presAssocID="{1C078E03-3AD5-4887-BCBD-90791FFC9B7E}" presName="parentShp" presStyleLbl="node1" presStyleIdx="1" presStyleCnt="4">
        <dgm:presLayoutVars>
          <dgm:bulletEnabled val="1"/>
        </dgm:presLayoutVars>
      </dgm:prSet>
      <dgm:spPr/>
    </dgm:pt>
    <dgm:pt modelId="{7A39836A-4377-4CD6-AEB3-67D68B93D8BE}" type="pres">
      <dgm:prSet presAssocID="{1C078E03-3AD5-4887-BCBD-90791FFC9B7E}" presName="childShp" presStyleLbl="bgAccFollowNode1" presStyleIdx="1" presStyleCnt="4">
        <dgm:presLayoutVars>
          <dgm:bulletEnabled val="1"/>
        </dgm:presLayoutVars>
      </dgm:prSet>
      <dgm:spPr/>
    </dgm:pt>
    <dgm:pt modelId="{9F9F3795-ED34-4BC9-AAEB-EBBD28082C2A}" type="pres">
      <dgm:prSet presAssocID="{217748A6-215B-4CA8-BDB2-F83CF95D35CE}" presName="spacing" presStyleCnt="0"/>
      <dgm:spPr/>
    </dgm:pt>
    <dgm:pt modelId="{CDBC2351-66B2-4150-9682-9663D79E1304}" type="pres">
      <dgm:prSet presAssocID="{CF44640C-C586-49C1-A301-0F3F8CB2690A}" presName="linNode" presStyleCnt="0"/>
      <dgm:spPr/>
    </dgm:pt>
    <dgm:pt modelId="{C56F3DA1-2C54-49F7-9FEC-8E81A661CED5}" type="pres">
      <dgm:prSet presAssocID="{CF44640C-C586-49C1-A301-0F3F8CB2690A}" presName="parentShp" presStyleLbl="node1" presStyleIdx="2" presStyleCnt="4">
        <dgm:presLayoutVars>
          <dgm:bulletEnabled val="1"/>
        </dgm:presLayoutVars>
      </dgm:prSet>
      <dgm:spPr/>
    </dgm:pt>
    <dgm:pt modelId="{E019897C-5D0D-4D2D-9F16-0D96DC3D85BA}" type="pres">
      <dgm:prSet presAssocID="{CF44640C-C586-49C1-A301-0F3F8CB2690A}" presName="childShp" presStyleLbl="bgAccFollowNode1" presStyleIdx="2" presStyleCnt="4">
        <dgm:presLayoutVars>
          <dgm:bulletEnabled val="1"/>
        </dgm:presLayoutVars>
      </dgm:prSet>
      <dgm:spPr/>
    </dgm:pt>
    <dgm:pt modelId="{803D2468-DC6D-4F61-A313-FC9D88B58833}" type="pres">
      <dgm:prSet presAssocID="{0646795D-98B4-4AEF-8A08-88F6FC3DBD19}" presName="spacing" presStyleCnt="0"/>
      <dgm:spPr/>
    </dgm:pt>
    <dgm:pt modelId="{77023A56-1267-46D6-AB4C-3DCE1AE0C84C}" type="pres">
      <dgm:prSet presAssocID="{1D78E3D5-93A6-4F61-833D-E5D93E216A12}" presName="linNode" presStyleCnt="0"/>
      <dgm:spPr/>
    </dgm:pt>
    <dgm:pt modelId="{C3B09397-42E0-4154-9CF0-3DE4CBAFA32A}" type="pres">
      <dgm:prSet presAssocID="{1D78E3D5-93A6-4F61-833D-E5D93E216A12}" presName="parentShp" presStyleLbl="node1" presStyleIdx="3" presStyleCnt="4">
        <dgm:presLayoutVars>
          <dgm:bulletEnabled val="1"/>
        </dgm:presLayoutVars>
      </dgm:prSet>
      <dgm:spPr/>
    </dgm:pt>
    <dgm:pt modelId="{E0F3D19C-1189-4303-B971-9240DA4638F6}" type="pres">
      <dgm:prSet presAssocID="{1D78E3D5-93A6-4F61-833D-E5D93E216A12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6E1A2033-BD9B-490B-8318-E8BAC76443B2}" srcId="{1C078E03-3AD5-4887-BCBD-90791FFC9B7E}" destId="{64174E21-37B3-44A8-8C95-CCFE3FC14948}" srcOrd="0" destOrd="0" parTransId="{61460161-43F2-4598-9B22-A3A2A3EAABC6}" sibTransId="{CE20F5EF-C4A8-4CB2-8CF6-8ACDB333AF17}"/>
    <dgm:cxn modelId="{51AB8C5F-70FA-48DC-8C1C-400698602E5C}" type="presOf" srcId="{1D78E3D5-93A6-4F61-833D-E5D93E216A12}" destId="{C3B09397-42E0-4154-9CF0-3DE4CBAFA32A}" srcOrd="0" destOrd="0" presId="urn:microsoft.com/office/officeart/2005/8/layout/vList6"/>
    <dgm:cxn modelId="{654CBC61-755A-415B-A0F2-9FD72C581C0B}" srcId="{DBD67CA7-5471-47FB-A1C1-5DDDD21E02E7}" destId="{B329E327-8135-41FC-8052-8663424CA97E}" srcOrd="0" destOrd="0" parTransId="{3DFF4843-3F34-460D-B480-5F0D262EEABD}" sibTransId="{23F69828-4E6C-4F5F-BF58-8EAB72EF99C7}"/>
    <dgm:cxn modelId="{0B233962-0EC8-4965-9165-DD09E75042C2}" type="presOf" srcId="{78C75436-BF2E-44CA-BEE5-F5BBC073EABE}" destId="{E0F3D19C-1189-4303-B971-9240DA4638F6}" srcOrd="0" destOrd="0" presId="urn:microsoft.com/office/officeart/2005/8/layout/vList6"/>
    <dgm:cxn modelId="{1747024A-0560-4431-AD5C-C424B728A543}" srcId="{CF44640C-C586-49C1-A301-0F3F8CB2690A}" destId="{CB148EEC-D04A-4142-91B4-F27922CBAECB}" srcOrd="0" destOrd="0" parTransId="{6B5420EF-BBC5-43EC-B992-3A6ECD0E41AA}" sibTransId="{06364A96-B3EC-4AEC-B0E7-1EFCD8CA77AE}"/>
    <dgm:cxn modelId="{294D1152-5765-40F9-ACDE-157B159EDF67}" srcId="{1D78E3D5-93A6-4F61-833D-E5D93E216A12}" destId="{78C75436-BF2E-44CA-BEE5-F5BBC073EABE}" srcOrd="0" destOrd="0" parTransId="{520D5CC9-95A8-47B9-AC93-4B40A2DF1639}" sibTransId="{BEE04274-13E4-4F7B-98F5-58BB5658495C}"/>
    <dgm:cxn modelId="{4EC9A687-4E29-46E0-B833-80E8EB0B9285}" srcId="{D580CE90-2289-4B3E-8056-263F467102B6}" destId="{DBD67CA7-5471-47FB-A1C1-5DDDD21E02E7}" srcOrd="0" destOrd="0" parTransId="{ED54FF00-06C8-4283-8A82-7938989674E9}" sibTransId="{55675E67-0B30-4C2C-9A44-29B09049A00E}"/>
    <dgm:cxn modelId="{684ECC8D-A1CE-41C9-8C30-51136E582DCF}" srcId="{D580CE90-2289-4B3E-8056-263F467102B6}" destId="{1D78E3D5-93A6-4F61-833D-E5D93E216A12}" srcOrd="3" destOrd="0" parTransId="{39E1C662-5E6D-47BA-8B49-C8BC010D58AC}" sibTransId="{315202EC-E6CC-4374-8668-FEEB33B44A9C}"/>
    <dgm:cxn modelId="{E4B4F493-6028-43A9-994B-3B0893A759E5}" type="presOf" srcId="{1C078E03-3AD5-4887-BCBD-90791FFC9B7E}" destId="{5D22117E-C836-4DD6-9EA0-5025D243ECE4}" srcOrd="0" destOrd="0" presId="urn:microsoft.com/office/officeart/2005/8/layout/vList6"/>
    <dgm:cxn modelId="{ACAC2B98-50A6-479A-8DBB-44E4428366C9}" type="presOf" srcId="{CF44640C-C586-49C1-A301-0F3F8CB2690A}" destId="{C56F3DA1-2C54-49F7-9FEC-8E81A661CED5}" srcOrd="0" destOrd="0" presId="urn:microsoft.com/office/officeart/2005/8/layout/vList6"/>
    <dgm:cxn modelId="{06C815A1-E4FF-47D4-AB95-D12245054E73}" type="presOf" srcId="{64174E21-37B3-44A8-8C95-CCFE3FC14948}" destId="{7A39836A-4377-4CD6-AEB3-67D68B93D8BE}" srcOrd="0" destOrd="0" presId="urn:microsoft.com/office/officeart/2005/8/layout/vList6"/>
    <dgm:cxn modelId="{5E19D1A6-AADC-43A2-AA80-ECADD525DAFC}" type="presOf" srcId="{CB148EEC-D04A-4142-91B4-F27922CBAECB}" destId="{E019897C-5D0D-4D2D-9F16-0D96DC3D85BA}" srcOrd="0" destOrd="0" presId="urn:microsoft.com/office/officeart/2005/8/layout/vList6"/>
    <dgm:cxn modelId="{C5669EAB-0778-4B24-BDCE-D15AC13384BF}" type="presOf" srcId="{DBD67CA7-5471-47FB-A1C1-5DDDD21E02E7}" destId="{A9540223-069F-4533-91BB-03D36FEB3209}" srcOrd="0" destOrd="0" presId="urn:microsoft.com/office/officeart/2005/8/layout/vList6"/>
    <dgm:cxn modelId="{78B8A8BC-B9C5-42D6-B691-A8B1A840036F}" type="presOf" srcId="{A58C4287-5804-42CA-85C8-F637A85A76A2}" destId="{7A39836A-4377-4CD6-AEB3-67D68B93D8BE}" srcOrd="0" destOrd="1" presId="urn:microsoft.com/office/officeart/2005/8/layout/vList6"/>
    <dgm:cxn modelId="{C1B06DCC-1B94-4C46-BDB5-4B2150966118}" srcId="{D580CE90-2289-4B3E-8056-263F467102B6}" destId="{1C078E03-3AD5-4887-BCBD-90791FFC9B7E}" srcOrd="1" destOrd="0" parTransId="{D4F095BC-A728-47A1-9B3D-BAD0106BAFE9}" sibTransId="{217748A6-215B-4CA8-BDB2-F83CF95D35CE}"/>
    <dgm:cxn modelId="{B48C0EE6-66DA-4F50-AF64-B3C2CAB009EB}" type="presOf" srcId="{D580CE90-2289-4B3E-8056-263F467102B6}" destId="{B1CE30D2-2E35-43F2-A31C-A1ACEE87F924}" srcOrd="0" destOrd="0" presId="urn:microsoft.com/office/officeart/2005/8/layout/vList6"/>
    <dgm:cxn modelId="{2B687CF0-8542-4EBD-9663-21EB898BFF0A}" type="presOf" srcId="{B329E327-8135-41FC-8052-8663424CA97E}" destId="{7A4F011F-BB41-4D14-AE86-6E93E408CC11}" srcOrd="0" destOrd="0" presId="urn:microsoft.com/office/officeart/2005/8/layout/vList6"/>
    <dgm:cxn modelId="{9E20DEF2-0705-49A3-8962-1FFD7E9ABA85}" srcId="{1C078E03-3AD5-4887-BCBD-90791FFC9B7E}" destId="{A58C4287-5804-42CA-85C8-F637A85A76A2}" srcOrd="1" destOrd="0" parTransId="{7FBDEE91-0D45-414B-9422-815B9E753E5E}" sibTransId="{16AD035A-59FC-424C-A17C-6CB6381A80A5}"/>
    <dgm:cxn modelId="{913E8CFD-893E-49BE-9EC4-8C2AADCF8ED6}" srcId="{D580CE90-2289-4B3E-8056-263F467102B6}" destId="{CF44640C-C586-49C1-A301-0F3F8CB2690A}" srcOrd="2" destOrd="0" parTransId="{87D0A6FE-40A2-49A5-928F-F15CBAF6CE87}" sibTransId="{0646795D-98B4-4AEF-8A08-88F6FC3DBD19}"/>
    <dgm:cxn modelId="{B55ACEBA-69B1-4D49-9DD6-D11CF56B1757}" type="presParOf" srcId="{B1CE30D2-2E35-43F2-A31C-A1ACEE87F924}" destId="{19621404-981D-4751-8476-E77215554D23}" srcOrd="0" destOrd="0" presId="urn:microsoft.com/office/officeart/2005/8/layout/vList6"/>
    <dgm:cxn modelId="{6CC7B486-6E0B-47A3-B25D-E813833D357D}" type="presParOf" srcId="{19621404-981D-4751-8476-E77215554D23}" destId="{A9540223-069F-4533-91BB-03D36FEB3209}" srcOrd="0" destOrd="0" presId="urn:microsoft.com/office/officeart/2005/8/layout/vList6"/>
    <dgm:cxn modelId="{56515E31-ACB4-45D1-9FA8-6050B1A6252F}" type="presParOf" srcId="{19621404-981D-4751-8476-E77215554D23}" destId="{7A4F011F-BB41-4D14-AE86-6E93E408CC11}" srcOrd="1" destOrd="0" presId="urn:microsoft.com/office/officeart/2005/8/layout/vList6"/>
    <dgm:cxn modelId="{8DC68188-1D57-43D8-A01E-3D925A91CBCF}" type="presParOf" srcId="{B1CE30D2-2E35-43F2-A31C-A1ACEE87F924}" destId="{83F083B8-0CBD-4BBD-84BE-6951CCA549E9}" srcOrd="1" destOrd="0" presId="urn:microsoft.com/office/officeart/2005/8/layout/vList6"/>
    <dgm:cxn modelId="{8152EB79-CCE9-4C84-A910-CA63D2D0EB61}" type="presParOf" srcId="{B1CE30D2-2E35-43F2-A31C-A1ACEE87F924}" destId="{71CA60CA-7F3D-42A4-BBA1-200573E6EFFE}" srcOrd="2" destOrd="0" presId="urn:microsoft.com/office/officeart/2005/8/layout/vList6"/>
    <dgm:cxn modelId="{BD088A77-D971-4DD9-833E-DC008F814FC2}" type="presParOf" srcId="{71CA60CA-7F3D-42A4-BBA1-200573E6EFFE}" destId="{5D22117E-C836-4DD6-9EA0-5025D243ECE4}" srcOrd="0" destOrd="0" presId="urn:microsoft.com/office/officeart/2005/8/layout/vList6"/>
    <dgm:cxn modelId="{7018BDA5-8BF3-4987-9E90-69F91E3BEB56}" type="presParOf" srcId="{71CA60CA-7F3D-42A4-BBA1-200573E6EFFE}" destId="{7A39836A-4377-4CD6-AEB3-67D68B93D8BE}" srcOrd="1" destOrd="0" presId="urn:microsoft.com/office/officeart/2005/8/layout/vList6"/>
    <dgm:cxn modelId="{FD4ADD96-F6C0-4515-92E4-AB0D0307A01C}" type="presParOf" srcId="{B1CE30D2-2E35-43F2-A31C-A1ACEE87F924}" destId="{9F9F3795-ED34-4BC9-AAEB-EBBD28082C2A}" srcOrd="3" destOrd="0" presId="urn:microsoft.com/office/officeart/2005/8/layout/vList6"/>
    <dgm:cxn modelId="{6B0724E2-DF8C-4ED0-9BFE-20B0F6559507}" type="presParOf" srcId="{B1CE30D2-2E35-43F2-A31C-A1ACEE87F924}" destId="{CDBC2351-66B2-4150-9682-9663D79E1304}" srcOrd="4" destOrd="0" presId="urn:microsoft.com/office/officeart/2005/8/layout/vList6"/>
    <dgm:cxn modelId="{598C0AEB-74D7-428D-9CD4-E81B2EAD6ED7}" type="presParOf" srcId="{CDBC2351-66B2-4150-9682-9663D79E1304}" destId="{C56F3DA1-2C54-49F7-9FEC-8E81A661CED5}" srcOrd="0" destOrd="0" presId="urn:microsoft.com/office/officeart/2005/8/layout/vList6"/>
    <dgm:cxn modelId="{94E8C3A8-6CCE-4490-BF10-85DF58C78C8A}" type="presParOf" srcId="{CDBC2351-66B2-4150-9682-9663D79E1304}" destId="{E019897C-5D0D-4D2D-9F16-0D96DC3D85BA}" srcOrd="1" destOrd="0" presId="urn:microsoft.com/office/officeart/2005/8/layout/vList6"/>
    <dgm:cxn modelId="{B164088D-1EEB-468E-9738-D470C75C6125}" type="presParOf" srcId="{B1CE30D2-2E35-43F2-A31C-A1ACEE87F924}" destId="{803D2468-DC6D-4F61-A313-FC9D88B58833}" srcOrd="5" destOrd="0" presId="urn:microsoft.com/office/officeart/2005/8/layout/vList6"/>
    <dgm:cxn modelId="{A049E0A8-767D-4C43-8C2C-DA8B5D358B49}" type="presParOf" srcId="{B1CE30D2-2E35-43F2-A31C-A1ACEE87F924}" destId="{77023A56-1267-46D6-AB4C-3DCE1AE0C84C}" srcOrd="6" destOrd="0" presId="urn:microsoft.com/office/officeart/2005/8/layout/vList6"/>
    <dgm:cxn modelId="{3169B8A0-1412-45B6-BDEF-06E5EB07BE44}" type="presParOf" srcId="{77023A56-1267-46D6-AB4C-3DCE1AE0C84C}" destId="{C3B09397-42E0-4154-9CF0-3DE4CBAFA32A}" srcOrd="0" destOrd="0" presId="urn:microsoft.com/office/officeart/2005/8/layout/vList6"/>
    <dgm:cxn modelId="{C4DB5C01-DA37-4358-98C3-A8F7DD65439B}" type="presParOf" srcId="{77023A56-1267-46D6-AB4C-3DCE1AE0C84C}" destId="{E0F3D19C-1189-4303-B971-9240DA4638F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0B55B0-A502-49AA-A437-CDE7EFBF73AE}">
      <dsp:nvSpPr>
        <dsp:cNvPr id="0" name=""/>
        <dsp:cNvSpPr/>
      </dsp:nvSpPr>
      <dsp:spPr>
        <a:xfrm>
          <a:off x="3666434" y="1724"/>
          <a:ext cx="5499652" cy="136816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700" kern="1200" dirty="0"/>
            <a:t>Samordna och driva beslutande aktiviteter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700" kern="1200" dirty="0"/>
            <a:t>Följa upp och redovisa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700" kern="1200" dirty="0"/>
            <a:t>Delta i utvecklingen av framtida mål och aktiviteter</a:t>
          </a:r>
        </a:p>
      </dsp:txBody>
      <dsp:txXfrm>
        <a:off x="3666434" y="172744"/>
        <a:ext cx="4986592" cy="1026121"/>
      </dsp:txXfrm>
    </dsp:sp>
    <dsp:sp modelId="{02D8F786-F130-4BD1-AE73-9256234F614A}">
      <dsp:nvSpPr>
        <dsp:cNvPr id="0" name=""/>
        <dsp:cNvSpPr/>
      </dsp:nvSpPr>
      <dsp:spPr>
        <a:xfrm>
          <a:off x="0" y="1724"/>
          <a:ext cx="3666434" cy="13681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kern="1200" dirty="0"/>
            <a:t>LUP psykisk ohälsa RS/1437/2018</a:t>
          </a:r>
        </a:p>
      </dsp:txBody>
      <dsp:txXfrm>
        <a:off x="66788" y="68512"/>
        <a:ext cx="3532858" cy="1234585"/>
      </dsp:txXfrm>
    </dsp:sp>
    <dsp:sp modelId="{61A17895-2294-416C-A4E9-9E0088A78A75}">
      <dsp:nvSpPr>
        <dsp:cNvPr id="0" name=""/>
        <dsp:cNvSpPr/>
      </dsp:nvSpPr>
      <dsp:spPr>
        <a:xfrm>
          <a:off x="3666434" y="1506701"/>
          <a:ext cx="5499652" cy="136816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700" kern="1200" dirty="0"/>
            <a:t>Regioninternt samordna och driva arbetet utifrån fastställd handlingsplan</a:t>
          </a:r>
        </a:p>
      </dsp:txBody>
      <dsp:txXfrm>
        <a:off x="3666434" y="1677721"/>
        <a:ext cx="4986592" cy="1026121"/>
      </dsp:txXfrm>
    </dsp:sp>
    <dsp:sp modelId="{88A63FD4-6A12-42D2-B84D-8FC54B90640A}">
      <dsp:nvSpPr>
        <dsp:cNvPr id="0" name=""/>
        <dsp:cNvSpPr/>
      </dsp:nvSpPr>
      <dsp:spPr>
        <a:xfrm>
          <a:off x="0" y="1506701"/>
          <a:ext cx="3666434" cy="13681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kern="1200" dirty="0"/>
            <a:t>Överenskommelse om psykisk hälsa </a:t>
          </a:r>
        </a:p>
      </dsp:txBody>
      <dsp:txXfrm>
        <a:off x="66788" y="1573489"/>
        <a:ext cx="3532858" cy="1234585"/>
      </dsp:txXfrm>
    </dsp:sp>
    <dsp:sp modelId="{B00035F2-EB94-4FBC-A454-CF2A7319F1A6}">
      <dsp:nvSpPr>
        <dsp:cNvPr id="0" name=""/>
        <dsp:cNvSpPr/>
      </dsp:nvSpPr>
      <dsp:spPr>
        <a:xfrm>
          <a:off x="3666434" y="3011679"/>
          <a:ext cx="5499652" cy="136816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700" kern="1200" dirty="0"/>
            <a:t>Regioninternt samordna och driva arbetet utifrån fastställd handlingsplan </a:t>
          </a:r>
        </a:p>
      </dsp:txBody>
      <dsp:txXfrm>
        <a:off x="3666434" y="3182699"/>
        <a:ext cx="4986592" cy="1026121"/>
      </dsp:txXfrm>
    </dsp:sp>
    <dsp:sp modelId="{79BE0728-49E7-49E8-AB1B-51C2339F772B}">
      <dsp:nvSpPr>
        <dsp:cNvPr id="0" name=""/>
        <dsp:cNvSpPr/>
      </dsp:nvSpPr>
      <dsp:spPr>
        <a:xfrm>
          <a:off x="0" y="3011679"/>
          <a:ext cx="3666434" cy="13681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kern="1200" dirty="0"/>
            <a:t>Handlingsplan suicidprevention RUN/153/2019</a:t>
          </a:r>
        </a:p>
      </dsp:txBody>
      <dsp:txXfrm>
        <a:off x="66788" y="3078467"/>
        <a:ext cx="3532858" cy="1234585"/>
      </dsp:txXfrm>
    </dsp:sp>
    <dsp:sp modelId="{7D1645B0-88C8-4D93-94C8-BB55DA27F627}">
      <dsp:nvSpPr>
        <dsp:cNvPr id="0" name=""/>
        <dsp:cNvSpPr/>
      </dsp:nvSpPr>
      <dsp:spPr>
        <a:xfrm>
          <a:off x="3666434" y="4516656"/>
          <a:ext cx="5499652" cy="136816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700" kern="1200" dirty="0"/>
            <a:t>Projektansvar, rapporteringsansvar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1700" kern="1200" dirty="0"/>
            <a:t>En handläggare/operativ resurs driver projektet.</a:t>
          </a:r>
        </a:p>
      </dsp:txBody>
      <dsp:txXfrm>
        <a:off x="3666434" y="4687676"/>
        <a:ext cx="4986592" cy="1026121"/>
      </dsp:txXfrm>
    </dsp:sp>
    <dsp:sp modelId="{AA27813D-DAB4-4A7D-9025-538FCB008DDC}">
      <dsp:nvSpPr>
        <dsp:cNvPr id="0" name=""/>
        <dsp:cNvSpPr/>
      </dsp:nvSpPr>
      <dsp:spPr>
        <a:xfrm>
          <a:off x="0" y="4516656"/>
          <a:ext cx="3666434" cy="13681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kern="1200" dirty="0"/>
            <a:t>Projekt Antistigma psykisk hälsa och suicid </a:t>
          </a:r>
          <a:r>
            <a:rPr lang="sv-SE" sz="2800" kern="1200" dirty="0" err="1"/>
            <a:t>FoHM</a:t>
          </a:r>
          <a:endParaRPr lang="sv-SE" sz="2800" kern="1200" dirty="0"/>
        </a:p>
      </dsp:txBody>
      <dsp:txXfrm>
        <a:off x="66788" y="4583444"/>
        <a:ext cx="3532858" cy="12345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F011F-BB41-4D14-AE86-6E93E408CC11}">
      <dsp:nvSpPr>
        <dsp:cNvPr id="0" name=""/>
        <dsp:cNvSpPr/>
      </dsp:nvSpPr>
      <dsp:spPr>
        <a:xfrm>
          <a:off x="4186555" y="1646"/>
          <a:ext cx="6279832" cy="13059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200" kern="1200" dirty="0"/>
            <a:t>Samarbete gällande handlingsplan psykisk hälsa respektive suicidpreventiv handlingsplan</a:t>
          </a:r>
        </a:p>
      </dsp:txBody>
      <dsp:txXfrm>
        <a:off x="4186555" y="164891"/>
        <a:ext cx="5790097" cy="979470"/>
      </dsp:txXfrm>
    </dsp:sp>
    <dsp:sp modelId="{A9540223-069F-4533-91BB-03D36FEB3209}">
      <dsp:nvSpPr>
        <dsp:cNvPr id="0" name=""/>
        <dsp:cNvSpPr/>
      </dsp:nvSpPr>
      <dsp:spPr>
        <a:xfrm>
          <a:off x="0" y="1646"/>
          <a:ext cx="4186555" cy="1305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Samverkan med kommunerna genom deltagande på gemensamma arenor tillsammans med regionala samordnare inom Regional utveckling</a:t>
          </a:r>
        </a:p>
      </dsp:txBody>
      <dsp:txXfrm>
        <a:off x="63752" y="65398"/>
        <a:ext cx="4059051" cy="1178456"/>
      </dsp:txXfrm>
    </dsp:sp>
    <dsp:sp modelId="{7A39836A-4377-4CD6-AEB3-67D68B93D8BE}">
      <dsp:nvSpPr>
        <dsp:cNvPr id="0" name=""/>
        <dsp:cNvSpPr/>
      </dsp:nvSpPr>
      <dsp:spPr>
        <a:xfrm>
          <a:off x="4186555" y="1438202"/>
          <a:ext cx="6279832" cy="13059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200" kern="1200" dirty="0"/>
            <a:t>Identifiera och involvera intressenter i pågående satsningar.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200" kern="1200" dirty="0"/>
            <a:t>Tillse brukarmedverkan och brukarinflytande </a:t>
          </a:r>
        </a:p>
      </dsp:txBody>
      <dsp:txXfrm>
        <a:off x="4186555" y="1601447"/>
        <a:ext cx="5790097" cy="979470"/>
      </dsp:txXfrm>
    </dsp:sp>
    <dsp:sp modelId="{5D22117E-C836-4DD6-9EA0-5025D243ECE4}">
      <dsp:nvSpPr>
        <dsp:cNvPr id="0" name=""/>
        <dsp:cNvSpPr/>
      </dsp:nvSpPr>
      <dsp:spPr>
        <a:xfrm>
          <a:off x="0" y="1438202"/>
          <a:ext cx="4186555" cy="1305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Samverka med ideella organisationer för hälso-främjande, förebyggande, suicidpreventiva åtgärder.</a:t>
          </a:r>
        </a:p>
      </dsp:txBody>
      <dsp:txXfrm>
        <a:off x="63752" y="1501954"/>
        <a:ext cx="4059051" cy="1178456"/>
      </dsp:txXfrm>
    </dsp:sp>
    <dsp:sp modelId="{E019897C-5D0D-4D2D-9F16-0D96DC3D85BA}">
      <dsp:nvSpPr>
        <dsp:cNvPr id="0" name=""/>
        <dsp:cNvSpPr/>
      </dsp:nvSpPr>
      <dsp:spPr>
        <a:xfrm>
          <a:off x="4186555" y="2874759"/>
          <a:ext cx="6279832" cy="13059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200" kern="1200" dirty="0"/>
            <a:t>Adjungerad vid behov</a:t>
          </a:r>
        </a:p>
      </dsp:txBody>
      <dsp:txXfrm>
        <a:off x="4186555" y="3038004"/>
        <a:ext cx="5790097" cy="979470"/>
      </dsp:txXfrm>
    </dsp:sp>
    <dsp:sp modelId="{C56F3DA1-2C54-49F7-9FEC-8E81A661CED5}">
      <dsp:nvSpPr>
        <dsp:cNvPr id="0" name=""/>
        <dsp:cNvSpPr/>
      </dsp:nvSpPr>
      <dsp:spPr>
        <a:xfrm>
          <a:off x="0" y="2874759"/>
          <a:ext cx="4186555" cy="1305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Samverkan med LPO psykisk hälsa inom kunskapsstyrning</a:t>
          </a:r>
        </a:p>
      </dsp:txBody>
      <dsp:txXfrm>
        <a:off x="63752" y="2938511"/>
        <a:ext cx="4059051" cy="1178456"/>
      </dsp:txXfrm>
    </dsp:sp>
    <dsp:sp modelId="{E0F3D19C-1189-4303-B971-9240DA4638F6}">
      <dsp:nvSpPr>
        <dsp:cNvPr id="0" name=""/>
        <dsp:cNvSpPr/>
      </dsp:nvSpPr>
      <dsp:spPr>
        <a:xfrm>
          <a:off x="4186555" y="4311315"/>
          <a:ext cx="6279832" cy="13059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200" kern="1200" dirty="0"/>
            <a:t>Bevaka pågående projekt med inriktning Psykisk hälsa</a:t>
          </a:r>
        </a:p>
      </dsp:txBody>
      <dsp:txXfrm>
        <a:off x="4186555" y="4474560"/>
        <a:ext cx="5790097" cy="979470"/>
      </dsp:txXfrm>
    </dsp:sp>
    <dsp:sp modelId="{C3B09397-42E0-4154-9CF0-3DE4CBAFA32A}">
      <dsp:nvSpPr>
        <dsp:cNvPr id="0" name=""/>
        <dsp:cNvSpPr/>
      </dsp:nvSpPr>
      <dsp:spPr>
        <a:xfrm>
          <a:off x="0" y="4311315"/>
          <a:ext cx="4186555" cy="1305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Samverkan med FoU – bevaka pågående projekt med inriktning Psykisk hälsa</a:t>
          </a:r>
        </a:p>
      </dsp:txBody>
      <dsp:txXfrm>
        <a:off x="63752" y="4375067"/>
        <a:ext cx="4059051" cy="11784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2021-02-25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2021-02-25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Eventuellt underrubrik</a:t>
            </a:r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2021-02-25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Eventuellt underrubrik</a:t>
            </a:r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2021-02-25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2021-02-25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2021-02-25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LHY-4tEc7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olkhalsomyndigheten.se/livsvillkor-levnadsvanor/psykisk-halsa-och-suicidprevention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alin.emmesj&#246;@regionjh.se" TargetMode="External"/><Relationship Id="rId2" Type="http://schemas.openxmlformats.org/officeDocument/2006/relationships/hyperlink" Target="mailto:anna.frisk@regionjh.s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AEBAA6-0CE4-4C03-AFE1-08658BD4A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999" y="136904"/>
            <a:ext cx="10465200" cy="2168974"/>
          </a:xfrm>
        </p:spPr>
        <p:txBody>
          <a:bodyPr/>
          <a:lstStyle/>
          <a:p>
            <a:r>
              <a:rPr lang="sv-SE" sz="4400" dirty="0"/>
              <a:t>Samordnare regioninternt arbete för att förebygga psykisk ohälsa och suicid 2020-2021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3F66D9-D52F-4625-8D54-56FAD4B3A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800" y="1431235"/>
            <a:ext cx="10466399" cy="49430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v-SE" sz="2900" dirty="0"/>
          </a:p>
          <a:p>
            <a:pPr marL="0" indent="0">
              <a:buNone/>
            </a:pPr>
            <a:r>
              <a:rPr lang="sv-SE" sz="2900" dirty="0"/>
              <a:t>Nytt uppdrag med bakgrund i avsaknad av regionintern strateg för samordning av frågor inom förebyggande Psykisk ohälsa och suicid samt uppmärksammande </a:t>
            </a:r>
            <a:r>
              <a:rPr lang="sv-SE" sz="2900"/>
              <a:t>av risker för psykisk ohälsa </a:t>
            </a:r>
            <a:r>
              <a:rPr lang="sv-SE" sz="2900" dirty="0"/>
              <a:t>under </a:t>
            </a:r>
            <a:r>
              <a:rPr lang="sv-SE" sz="2900" dirty="0" err="1"/>
              <a:t>coronapandemin</a:t>
            </a:r>
            <a:r>
              <a:rPr lang="sv-SE" sz="2900" dirty="0"/>
              <a:t>. </a:t>
            </a:r>
          </a:p>
          <a:p>
            <a:pPr marL="0" indent="0">
              <a:buNone/>
            </a:pPr>
            <a:endParaRPr lang="sv-SE" sz="2900" dirty="0"/>
          </a:p>
          <a:p>
            <a:pPr marL="0" indent="0">
              <a:buNone/>
            </a:pPr>
            <a:r>
              <a:rPr lang="sv-SE" sz="2900" dirty="0" err="1"/>
              <a:t>Utvecklingsstrateg</a:t>
            </a:r>
            <a:r>
              <a:rPr lang="sv-SE" sz="2900" dirty="0"/>
              <a:t> Anna Frisk tillträdde på deltid i oktober 2020.</a:t>
            </a:r>
          </a:p>
          <a:p>
            <a:pPr marL="0" indent="0">
              <a:buNone/>
            </a:pPr>
            <a:endParaRPr lang="sv-SE" sz="2900" dirty="0"/>
          </a:p>
          <a:p>
            <a:pPr marL="0" indent="0">
              <a:buNone/>
            </a:pPr>
            <a:r>
              <a:rPr lang="sv-SE" sz="2900" dirty="0"/>
              <a:t>Placering från 1 januari 2021 i Folkhälsoenheten Hälso-sjukvårdspolitiska avdelningen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7873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2FDC5D-E797-404F-8A23-5AF78A66E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55" y="229669"/>
            <a:ext cx="10465200" cy="648000"/>
          </a:xfrm>
        </p:spPr>
        <p:txBody>
          <a:bodyPr/>
          <a:lstStyle/>
          <a:p>
            <a:r>
              <a:rPr lang="sv-SE" sz="3200" dirty="0"/>
              <a:t>Forts. uppdrag Samordnare regioninternt arbete för att förebygga psykisk ohälsa och suicid 2020-2021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743F49-54B0-4335-B5DC-53D8461A3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999" y="1179443"/>
            <a:ext cx="10465200" cy="51683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Mandat: </a:t>
            </a:r>
          </a:p>
          <a:p>
            <a:r>
              <a:rPr lang="sv-SE" dirty="0"/>
              <a:t>Regionövergripande beslut tas av RD efter beslutsunderlag/förslag till beslut från samordnaren och avstämning med berörda verksamheter och strateger.</a:t>
            </a:r>
          </a:p>
          <a:p>
            <a:r>
              <a:rPr lang="sv-SE" dirty="0"/>
              <a:t>Rätt att sammankalla och samordna berörda verksamheter och stabsfunktioner</a:t>
            </a:r>
          </a:p>
          <a:p>
            <a:pPr marL="0" indent="0">
              <a:buNone/>
            </a:pPr>
            <a:r>
              <a:rPr lang="sv-SE" dirty="0"/>
              <a:t>Avgränsningar:</a:t>
            </a:r>
          </a:p>
          <a:p>
            <a:r>
              <a:rPr lang="sv-SE" dirty="0"/>
              <a:t>Det ingår inte i uppdraget att ansvara för kontakterna med kommunerna, vilket sköts av regional utveckling.</a:t>
            </a:r>
          </a:p>
          <a:p>
            <a:pPr marL="0" indent="0">
              <a:buNone/>
            </a:pPr>
            <a:r>
              <a:rPr lang="sv-SE" dirty="0"/>
              <a:t>Dokumentation och rapportering:</a:t>
            </a:r>
          </a:p>
          <a:p>
            <a:r>
              <a:rPr lang="sv-SE" dirty="0"/>
              <a:t>Uppföljningar i HSN och RS, redovisning via uppföljning LUP, Bidra till uppföljning av handlingsplan psykisk hälsa, Suicidpreventiv handlingsplan och antistigmaprojekt.</a:t>
            </a:r>
          </a:p>
          <a:p>
            <a:pPr marL="0" indent="0">
              <a:buNone/>
            </a:pPr>
            <a:r>
              <a:rPr lang="sv-SE" dirty="0"/>
              <a:t>Finansiering: </a:t>
            </a:r>
          </a:p>
          <a:p>
            <a:r>
              <a:rPr lang="sv-SE" dirty="0"/>
              <a:t>Nationella satsningsmedel Uppdrag psykisk hälsa </a:t>
            </a:r>
            <a:r>
              <a:rPr lang="sv-SE" dirty="0" err="1"/>
              <a:t>enl</a:t>
            </a:r>
            <a:r>
              <a:rPr lang="sv-SE" dirty="0"/>
              <a:t> beslut SVOM och handlingsplan psykisk hälsa samt projektmedel Antistigma (</a:t>
            </a:r>
            <a:r>
              <a:rPr lang="sv-SE" dirty="0" err="1"/>
              <a:t>FoHM</a:t>
            </a:r>
            <a:r>
              <a:rPr lang="sv-SE" dirty="0"/>
              <a:t>)</a:t>
            </a:r>
          </a:p>
          <a:p>
            <a:pPr marL="0" indent="0">
              <a:buNone/>
            </a:pPr>
            <a:r>
              <a:rPr lang="sv-SE" dirty="0"/>
              <a:t>Regionintern referensgrupp psykisk hälsa</a:t>
            </a:r>
          </a:p>
          <a:p>
            <a:r>
              <a:rPr lang="sv-SE" dirty="0"/>
              <a:t>Verksamhetsföreträdare, Folkhälsoenheten samt övriga berörda strateger, Samordnare psykisk hälsa och kommuner unga och skola RU.</a:t>
            </a:r>
          </a:p>
          <a:p>
            <a:pPr marL="0" indent="0">
              <a:buNone/>
            </a:pPr>
            <a:r>
              <a:rPr lang="sv-SE" dirty="0"/>
              <a:t>Styrgrupp:</a:t>
            </a:r>
          </a:p>
          <a:p>
            <a:r>
              <a:rPr lang="sv-SE" dirty="0"/>
              <a:t>Politiskt råd för folkhälsa</a:t>
            </a:r>
          </a:p>
        </p:txBody>
      </p:sp>
    </p:spTree>
    <p:extLst>
      <p:ext uri="{BB962C8B-B14F-4D97-AF65-F5344CB8AC3E}">
        <p14:creationId xmlns:p14="http://schemas.microsoft.com/office/powerpoint/2010/main" val="1556489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D8D638E-60A1-4EAC-8F9E-AC98933877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7425747"/>
              </p:ext>
            </p:extLst>
          </p:nvPr>
        </p:nvGraphicFramePr>
        <p:xfrm>
          <a:off x="945321" y="251789"/>
          <a:ext cx="9166087" cy="5886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F0FEE7BE-F25A-4548-9EE7-9D01FA49611D}"/>
              </a:ext>
            </a:extLst>
          </p:cNvPr>
          <p:cNvSpPr txBox="1"/>
          <p:nvPr/>
        </p:nvSpPr>
        <p:spPr>
          <a:xfrm rot="16200000">
            <a:off x="8216348" y="2500194"/>
            <a:ext cx="5420139" cy="923330"/>
          </a:xfrm>
          <a:custGeom>
            <a:avLst/>
            <a:gdLst>
              <a:gd name="connsiteX0" fmla="*/ 0 w 5420139"/>
              <a:gd name="connsiteY0" fmla="*/ 0 h 923330"/>
              <a:gd name="connsiteX1" fmla="*/ 487813 w 5420139"/>
              <a:gd name="connsiteY1" fmla="*/ 0 h 923330"/>
              <a:gd name="connsiteX2" fmla="*/ 867222 w 5420139"/>
              <a:gd name="connsiteY2" fmla="*/ 0 h 923330"/>
              <a:gd name="connsiteX3" fmla="*/ 1517639 w 5420139"/>
              <a:gd name="connsiteY3" fmla="*/ 0 h 923330"/>
              <a:gd name="connsiteX4" fmla="*/ 2005451 w 5420139"/>
              <a:gd name="connsiteY4" fmla="*/ 0 h 923330"/>
              <a:gd name="connsiteX5" fmla="*/ 2493264 w 5420139"/>
              <a:gd name="connsiteY5" fmla="*/ 0 h 923330"/>
              <a:gd name="connsiteX6" fmla="*/ 3143681 w 5420139"/>
              <a:gd name="connsiteY6" fmla="*/ 0 h 923330"/>
              <a:gd name="connsiteX7" fmla="*/ 3577292 w 5420139"/>
              <a:gd name="connsiteY7" fmla="*/ 0 h 923330"/>
              <a:gd name="connsiteX8" fmla="*/ 4227708 w 5420139"/>
              <a:gd name="connsiteY8" fmla="*/ 0 h 923330"/>
              <a:gd name="connsiteX9" fmla="*/ 4878125 w 5420139"/>
              <a:gd name="connsiteY9" fmla="*/ 0 h 923330"/>
              <a:gd name="connsiteX10" fmla="*/ 5420139 w 5420139"/>
              <a:gd name="connsiteY10" fmla="*/ 0 h 923330"/>
              <a:gd name="connsiteX11" fmla="*/ 5420139 w 5420139"/>
              <a:gd name="connsiteY11" fmla="*/ 480132 h 923330"/>
              <a:gd name="connsiteX12" fmla="*/ 5420139 w 5420139"/>
              <a:gd name="connsiteY12" fmla="*/ 923330 h 923330"/>
              <a:gd name="connsiteX13" fmla="*/ 5040729 w 5420139"/>
              <a:gd name="connsiteY13" fmla="*/ 923330 h 923330"/>
              <a:gd name="connsiteX14" fmla="*/ 4390313 w 5420139"/>
              <a:gd name="connsiteY14" fmla="*/ 923330 h 923330"/>
              <a:gd name="connsiteX15" fmla="*/ 3956701 w 5420139"/>
              <a:gd name="connsiteY15" fmla="*/ 923330 h 923330"/>
              <a:gd name="connsiteX16" fmla="*/ 3414688 w 5420139"/>
              <a:gd name="connsiteY16" fmla="*/ 923330 h 923330"/>
              <a:gd name="connsiteX17" fmla="*/ 2764271 w 5420139"/>
              <a:gd name="connsiteY17" fmla="*/ 923330 h 923330"/>
              <a:gd name="connsiteX18" fmla="*/ 2222257 w 5420139"/>
              <a:gd name="connsiteY18" fmla="*/ 923330 h 923330"/>
              <a:gd name="connsiteX19" fmla="*/ 1842847 w 5420139"/>
              <a:gd name="connsiteY19" fmla="*/ 923330 h 923330"/>
              <a:gd name="connsiteX20" fmla="*/ 1409236 w 5420139"/>
              <a:gd name="connsiteY20" fmla="*/ 923330 h 923330"/>
              <a:gd name="connsiteX21" fmla="*/ 758819 w 5420139"/>
              <a:gd name="connsiteY21" fmla="*/ 923330 h 923330"/>
              <a:gd name="connsiteX22" fmla="*/ 0 w 5420139"/>
              <a:gd name="connsiteY22" fmla="*/ 923330 h 923330"/>
              <a:gd name="connsiteX23" fmla="*/ 0 w 5420139"/>
              <a:gd name="connsiteY23" fmla="*/ 480132 h 923330"/>
              <a:gd name="connsiteX24" fmla="*/ 0 w 5420139"/>
              <a:gd name="connsiteY24" fmla="*/ 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420139" h="923330" extrusionOk="0">
                <a:moveTo>
                  <a:pt x="0" y="0"/>
                </a:moveTo>
                <a:cubicBezTo>
                  <a:pt x="109590" y="-23729"/>
                  <a:pt x="308014" y="19349"/>
                  <a:pt x="487813" y="0"/>
                </a:cubicBezTo>
                <a:cubicBezTo>
                  <a:pt x="667612" y="-19349"/>
                  <a:pt x="704793" y="34931"/>
                  <a:pt x="867222" y="0"/>
                </a:cubicBezTo>
                <a:cubicBezTo>
                  <a:pt x="1029651" y="-34931"/>
                  <a:pt x="1338702" y="17831"/>
                  <a:pt x="1517639" y="0"/>
                </a:cubicBezTo>
                <a:cubicBezTo>
                  <a:pt x="1696576" y="-17831"/>
                  <a:pt x="1804020" y="35999"/>
                  <a:pt x="2005451" y="0"/>
                </a:cubicBezTo>
                <a:cubicBezTo>
                  <a:pt x="2206882" y="-35999"/>
                  <a:pt x="2285820" y="46039"/>
                  <a:pt x="2493264" y="0"/>
                </a:cubicBezTo>
                <a:cubicBezTo>
                  <a:pt x="2700708" y="-46039"/>
                  <a:pt x="2954022" y="54291"/>
                  <a:pt x="3143681" y="0"/>
                </a:cubicBezTo>
                <a:cubicBezTo>
                  <a:pt x="3333340" y="-54291"/>
                  <a:pt x="3362954" y="41132"/>
                  <a:pt x="3577292" y="0"/>
                </a:cubicBezTo>
                <a:cubicBezTo>
                  <a:pt x="3791630" y="-41132"/>
                  <a:pt x="4075824" y="48419"/>
                  <a:pt x="4227708" y="0"/>
                </a:cubicBezTo>
                <a:cubicBezTo>
                  <a:pt x="4379592" y="-48419"/>
                  <a:pt x="4558295" y="46391"/>
                  <a:pt x="4878125" y="0"/>
                </a:cubicBezTo>
                <a:cubicBezTo>
                  <a:pt x="5197955" y="-46391"/>
                  <a:pt x="5258274" y="52270"/>
                  <a:pt x="5420139" y="0"/>
                </a:cubicBezTo>
                <a:cubicBezTo>
                  <a:pt x="5450691" y="219931"/>
                  <a:pt x="5378434" y="331858"/>
                  <a:pt x="5420139" y="480132"/>
                </a:cubicBezTo>
                <a:cubicBezTo>
                  <a:pt x="5461844" y="628406"/>
                  <a:pt x="5379387" y="738099"/>
                  <a:pt x="5420139" y="923330"/>
                </a:cubicBezTo>
                <a:cubicBezTo>
                  <a:pt x="5338279" y="962335"/>
                  <a:pt x="5131857" y="882487"/>
                  <a:pt x="5040729" y="923330"/>
                </a:cubicBezTo>
                <a:cubicBezTo>
                  <a:pt x="4949601" y="964173"/>
                  <a:pt x="4566429" y="894015"/>
                  <a:pt x="4390313" y="923330"/>
                </a:cubicBezTo>
                <a:cubicBezTo>
                  <a:pt x="4214197" y="952645"/>
                  <a:pt x="4066042" y="872679"/>
                  <a:pt x="3956701" y="923330"/>
                </a:cubicBezTo>
                <a:cubicBezTo>
                  <a:pt x="3847360" y="973981"/>
                  <a:pt x="3638181" y="882348"/>
                  <a:pt x="3414688" y="923330"/>
                </a:cubicBezTo>
                <a:cubicBezTo>
                  <a:pt x="3191195" y="964312"/>
                  <a:pt x="2908513" y="881809"/>
                  <a:pt x="2764271" y="923330"/>
                </a:cubicBezTo>
                <a:cubicBezTo>
                  <a:pt x="2620029" y="964851"/>
                  <a:pt x="2493220" y="867317"/>
                  <a:pt x="2222257" y="923330"/>
                </a:cubicBezTo>
                <a:cubicBezTo>
                  <a:pt x="1951294" y="979343"/>
                  <a:pt x="1964680" y="913667"/>
                  <a:pt x="1842847" y="923330"/>
                </a:cubicBezTo>
                <a:cubicBezTo>
                  <a:pt x="1721014" y="932993"/>
                  <a:pt x="1604023" y="918003"/>
                  <a:pt x="1409236" y="923330"/>
                </a:cubicBezTo>
                <a:cubicBezTo>
                  <a:pt x="1214449" y="928657"/>
                  <a:pt x="1000735" y="867885"/>
                  <a:pt x="758819" y="923330"/>
                </a:cubicBezTo>
                <a:cubicBezTo>
                  <a:pt x="516903" y="978775"/>
                  <a:pt x="187225" y="842354"/>
                  <a:pt x="0" y="923330"/>
                </a:cubicBezTo>
                <a:cubicBezTo>
                  <a:pt x="-8480" y="822428"/>
                  <a:pt x="14958" y="629064"/>
                  <a:pt x="0" y="480132"/>
                </a:cubicBezTo>
                <a:cubicBezTo>
                  <a:pt x="-14958" y="331200"/>
                  <a:pt x="33197" y="194430"/>
                  <a:pt x="0" y="0"/>
                </a:cubicBezTo>
                <a:close/>
              </a:path>
            </a:pathLst>
          </a:custGeom>
          <a:noFill/>
          <a:ln w="3810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lvl="0" algn="ctr"/>
            <a:r>
              <a:rPr lang="sv-SE"/>
              <a:t>Bevaka och tillse att arbetet bedrivs i linje med utvecklingen av en god och nära vård inkl patientkontrakt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8285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76CC5F39-A47F-445F-9C87-90FC8BCE9B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945341"/>
              </p:ext>
            </p:extLst>
          </p:nvPr>
        </p:nvGraphicFramePr>
        <p:xfrm>
          <a:off x="385728" y="371061"/>
          <a:ext cx="10466388" cy="5618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3378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CBCCC2-0BA4-4B9F-89C0-AA82B8012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Aktuellt just nu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EF23DB7-7A82-47FE-A294-C0E96D6E6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000" y="1697760"/>
            <a:ext cx="10465200" cy="4123603"/>
          </a:xfrm>
        </p:spPr>
        <p:txBody>
          <a:bodyPr/>
          <a:lstStyle/>
          <a:p>
            <a:r>
              <a:rPr lang="sv-SE" dirty="0"/>
              <a:t>Projekt antistigma, psykisk hälsa och suicid.</a:t>
            </a:r>
          </a:p>
          <a:p>
            <a:r>
              <a:rPr lang="sv-SE" dirty="0"/>
              <a:t>Sammankalla referensgrupp psykisk hälsa </a:t>
            </a:r>
          </a:p>
          <a:p>
            <a:r>
              <a:rPr lang="sv-SE" dirty="0"/>
              <a:t>Genomgång av planer och styrdokument</a:t>
            </a:r>
          </a:p>
          <a:p>
            <a:r>
              <a:rPr lang="sv-SE" dirty="0"/>
              <a:t>Stimulansmedel psykisk hälsa – regioninterna medel</a:t>
            </a:r>
          </a:p>
          <a:p>
            <a:r>
              <a:rPr lang="sv-SE" dirty="0"/>
              <a:t>Samsjuklighetsutredningen – enkät – samordna intervju</a:t>
            </a:r>
          </a:p>
          <a:p>
            <a:r>
              <a:rPr lang="sv-SE" dirty="0"/>
              <a:t>ÖK psykisk funktionsnedsättning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Många fler frågor pockar på: ex ofrivillig ensamhet, uppföljning vårdkontakter i tid före suicid, efterlevandestöd, ungas och äldres psykiska hälsa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2E8F31A-629B-4CE1-86EE-7C17E1CF724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Prioriterade aktiviteter avstämda med regionöverläkare och chef </a:t>
            </a:r>
            <a:r>
              <a:rPr lang="sv-SE" dirty="0" err="1"/>
              <a:t>hälso-sjukvårdspolitiska</a:t>
            </a:r>
            <a:r>
              <a:rPr lang="sv-SE" dirty="0"/>
              <a:t> avdelningen</a:t>
            </a:r>
          </a:p>
        </p:txBody>
      </p:sp>
    </p:spTree>
    <p:extLst>
      <p:ext uri="{BB962C8B-B14F-4D97-AF65-F5344CB8AC3E}">
        <p14:creationId xmlns:p14="http://schemas.microsoft.com/office/powerpoint/2010/main" val="3633581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101AEB0-BC7E-44EC-AD36-F3E66D9C4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AA6FC879-6AB7-4693-84BA-46182F25C984}"/>
              </a:ext>
            </a:extLst>
          </p:cNvPr>
          <p:cNvSpPr txBox="1"/>
          <p:nvPr/>
        </p:nvSpPr>
        <p:spPr>
          <a:xfrm>
            <a:off x="9541566" y="2818162"/>
            <a:ext cx="1962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  <a:hlinkClick r:id="rId3"/>
              </a:rPr>
              <a:t>Vad är antistigma</a:t>
            </a:r>
          </a:p>
          <a:p>
            <a:r>
              <a:rPr lang="sv-SE" dirty="0">
                <a:solidFill>
                  <a:srgbClr val="FF0000"/>
                </a:solidFill>
                <a:hlinkClick r:id="rId3"/>
              </a:rPr>
              <a:t> psykisk hälsa?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F4F6D74A-288E-4016-921E-E60B64A9604F}"/>
              </a:ext>
            </a:extLst>
          </p:cNvPr>
          <p:cNvSpPr txBox="1"/>
          <p:nvPr/>
        </p:nvSpPr>
        <p:spPr>
          <a:xfrm>
            <a:off x="9541566" y="4998719"/>
            <a:ext cx="32659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hlinkClick r:id="rId4"/>
              </a:rPr>
              <a:t>Folkhälsomyndighetens arbete för psykisk hälsa </a:t>
            </a:r>
          </a:p>
          <a:p>
            <a:r>
              <a:rPr lang="sv-SE" dirty="0">
                <a:hlinkClick r:id="rId4"/>
              </a:rPr>
              <a:t>och suicidprevention</a:t>
            </a:r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EB7FA138-4B52-40AA-8D4E-1FE4C019F5FE}"/>
              </a:ext>
            </a:extLst>
          </p:cNvPr>
          <p:cNvSpPr txBox="1"/>
          <p:nvPr/>
        </p:nvSpPr>
        <p:spPr>
          <a:xfrm>
            <a:off x="5025006" y="864346"/>
            <a:ext cx="689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Malin Emmesjö anställd som operativ resurs för projektet 2021</a:t>
            </a:r>
          </a:p>
        </p:txBody>
      </p:sp>
    </p:spTree>
    <p:extLst>
      <p:ext uri="{BB962C8B-B14F-4D97-AF65-F5344CB8AC3E}">
        <p14:creationId xmlns:p14="http://schemas.microsoft.com/office/powerpoint/2010/main" val="134053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EE5D26-2147-458A-9197-7B45FDAE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000" y="511728"/>
            <a:ext cx="10465200" cy="5309635"/>
          </a:xfrm>
        </p:spPr>
        <p:txBody>
          <a:bodyPr/>
          <a:lstStyle/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pPr marL="0" indent="0">
              <a:buNone/>
            </a:pPr>
            <a:r>
              <a:rPr lang="sv-SE" sz="1800" dirty="0"/>
              <a:t>Anna Frisk </a:t>
            </a:r>
            <a:r>
              <a:rPr lang="sv-SE" sz="1800" dirty="0" err="1"/>
              <a:t>utvecklingsstrateg</a:t>
            </a:r>
            <a:r>
              <a:rPr lang="sv-SE" sz="1800" dirty="0"/>
              <a:t> </a:t>
            </a:r>
            <a:r>
              <a:rPr lang="sv-SE" sz="1800" dirty="0" err="1"/>
              <a:t>tel</a:t>
            </a:r>
            <a:r>
              <a:rPr lang="sv-SE" sz="1800" dirty="0"/>
              <a:t> 063-142414 </a:t>
            </a:r>
            <a:r>
              <a:rPr lang="sv-SE" sz="1800" dirty="0">
                <a:hlinkClick r:id="rId2"/>
              </a:rPr>
              <a:t>anna.frisk@regionjh.se</a:t>
            </a:r>
            <a:endParaRPr lang="sv-SE" sz="1800" dirty="0"/>
          </a:p>
          <a:p>
            <a:pPr marL="0" indent="0">
              <a:buNone/>
            </a:pPr>
            <a:r>
              <a:rPr lang="sv-SE" sz="1800" dirty="0"/>
              <a:t>Malin Emmesjö operativ resurs projekt antistigma </a:t>
            </a:r>
            <a:r>
              <a:rPr lang="sv-SE" sz="1800" dirty="0" err="1"/>
              <a:t>tel</a:t>
            </a:r>
            <a:r>
              <a:rPr lang="sv-SE" sz="1800" dirty="0"/>
              <a:t> 073-822 76 91 </a:t>
            </a:r>
            <a:r>
              <a:rPr lang="sv-SE" sz="1800" dirty="0">
                <a:hlinkClick r:id="rId3"/>
              </a:rPr>
              <a:t>malin.emmesjö@regionjh.se</a:t>
            </a:r>
            <a:endParaRPr lang="sv-SE" sz="18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0355685"/>
      </p:ext>
    </p:extLst>
  </p:cSld>
  <p:clrMapOvr>
    <a:masterClrMapping/>
  </p:clrMapOvr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267</TotalTime>
  <Words>480</Words>
  <Application>Microsoft Office PowerPoint</Application>
  <PresentationFormat>Bredbild</PresentationFormat>
  <Paragraphs>71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Verdana</vt:lpstr>
      <vt:lpstr>Wingdings</vt:lpstr>
      <vt:lpstr>RJH</vt:lpstr>
      <vt:lpstr>Samordnare regioninternt arbete för att förebygga psykisk ohälsa och suicid 2020-2021</vt:lpstr>
      <vt:lpstr>Forts. uppdrag Samordnare regioninternt arbete för att förebygga psykisk ohälsa och suicid 2020-2021</vt:lpstr>
      <vt:lpstr>PowerPoint-presentation</vt:lpstr>
      <vt:lpstr>PowerPoint-presentation</vt:lpstr>
      <vt:lpstr>Aktuellt just nu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Frisk</dc:creator>
  <cp:lastModifiedBy>Anna Frisk</cp:lastModifiedBy>
  <cp:revision>15</cp:revision>
  <dcterms:created xsi:type="dcterms:W3CDTF">2021-02-22T09:39:00Z</dcterms:created>
  <dcterms:modified xsi:type="dcterms:W3CDTF">2021-02-25T13:10:42Z</dcterms:modified>
</cp:coreProperties>
</file>