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Ex1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5" r:id="rId2"/>
    <p:sldId id="339" r:id="rId3"/>
    <p:sldId id="353" r:id="rId4"/>
    <p:sldId id="356" r:id="rId5"/>
    <p:sldId id="354" r:id="rId6"/>
    <p:sldId id="343" r:id="rId7"/>
    <p:sldId id="352" r:id="rId8"/>
    <p:sldId id="32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DC37"/>
    <a:srgbClr val="98C200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9EAC2D-BE45-4955-B50A-C376F96FAC2A}" v="210" dt="2024-08-19T11:44:52.9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kka Kemppainen" userId="488c6192-0747-4372-a8ab-4d4c200329d3" providerId="ADAL" clId="{C49EAC2D-BE45-4955-B50A-C376F96FAC2A}"/>
    <pc:docChg chg="undo custSel addSld delSld modSld sldOrd">
      <pc:chgData name="Ilkka Kemppainen" userId="488c6192-0747-4372-a8ab-4d4c200329d3" providerId="ADAL" clId="{C49EAC2D-BE45-4955-B50A-C376F96FAC2A}" dt="2024-08-26T13:59:06.114" v="2148" actId="14100"/>
      <pc:docMkLst>
        <pc:docMk/>
      </pc:docMkLst>
      <pc:sldChg chg="del">
        <pc:chgData name="Ilkka Kemppainen" userId="488c6192-0747-4372-a8ab-4d4c200329d3" providerId="ADAL" clId="{C49EAC2D-BE45-4955-B50A-C376F96FAC2A}" dt="2024-08-19T08:35:38.479" v="10" actId="47"/>
        <pc:sldMkLst>
          <pc:docMk/>
          <pc:sldMk cId="0" sldId="256"/>
        </pc:sldMkLst>
      </pc:sldChg>
      <pc:sldChg chg="modSp mod">
        <pc:chgData name="Ilkka Kemppainen" userId="488c6192-0747-4372-a8ab-4d4c200329d3" providerId="ADAL" clId="{C49EAC2D-BE45-4955-B50A-C376F96FAC2A}" dt="2024-08-19T11:54:40.603" v="2124" actId="20577"/>
        <pc:sldMkLst>
          <pc:docMk/>
          <pc:sldMk cId="602312859" sldId="315"/>
        </pc:sldMkLst>
        <pc:spChg chg="mod">
          <ac:chgData name="Ilkka Kemppainen" userId="488c6192-0747-4372-a8ab-4d4c200329d3" providerId="ADAL" clId="{C49EAC2D-BE45-4955-B50A-C376F96FAC2A}" dt="2024-08-19T11:54:40.603" v="2124" actId="20577"/>
          <ac:spMkLst>
            <pc:docMk/>
            <pc:sldMk cId="602312859" sldId="315"/>
            <ac:spMk id="3" creationId="{75D7B10D-38D5-EE6C-E668-093B7F4A67DC}"/>
          </ac:spMkLst>
        </pc:spChg>
      </pc:sldChg>
      <pc:sldChg chg="modSp mod">
        <pc:chgData name="Ilkka Kemppainen" userId="488c6192-0747-4372-a8ab-4d4c200329d3" providerId="ADAL" clId="{C49EAC2D-BE45-4955-B50A-C376F96FAC2A}" dt="2024-08-19T08:36:05.352" v="33" actId="20577"/>
        <pc:sldMkLst>
          <pc:docMk/>
          <pc:sldMk cId="2171441375" sldId="326"/>
        </pc:sldMkLst>
        <pc:spChg chg="mod">
          <ac:chgData name="Ilkka Kemppainen" userId="488c6192-0747-4372-a8ab-4d4c200329d3" providerId="ADAL" clId="{C49EAC2D-BE45-4955-B50A-C376F96FAC2A}" dt="2024-08-19T08:36:05.352" v="33" actId="20577"/>
          <ac:spMkLst>
            <pc:docMk/>
            <pc:sldMk cId="2171441375" sldId="326"/>
            <ac:spMk id="2" creationId="{96EA5494-2F00-4619-CC82-45666F18EE29}"/>
          </ac:spMkLst>
        </pc:spChg>
      </pc:sldChg>
      <pc:sldChg chg="addSp delSp modSp add mod ord">
        <pc:chgData name="Ilkka Kemppainen" userId="488c6192-0747-4372-a8ab-4d4c200329d3" providerId="ADAL" clId="{C49EAC2D-BE45-4955-B50A-C376F96FAC2A}" dt="2024-08-26T13:59:06.114" v="2148" actId="14100"/>
        <pc:sldMkLst>
          <pc:docMk/>
          <pc:sldMk cId="4032736716" sldId="339"/>
        </pc:sldMkLst>
        <pc:spChg chg="add del mod">
          <ac:chgData name="Ilkka Kemppainen" userId="488c6192-0747-4372-a8ab-4d4c200329d3" providerId="ADAL" clId="{C49EAC2D-BE45-4955-B50A-C376F96FAC2A}" dt="2024-08-19T09:07:59.929" v="538" actId="21"/>
          <ac:spMkLst>
            <pc:docMk/>
            <pc:sldMk cId="4032736716" sldId="339"/>
            <ac:spMk id="2" creationId="{CD6A8E7E-E229-F150-6CEC-0C74B31BD097}"/>
          </ac:spMkLst>
        </pc:spChg>
        <pc:spChg chg="del">
          <ac:chgData name="Ilkka Kemppainen" userId="488c6192-0747-4372-a8ab-4d4c200329d3" providerId="ADAL" clId="{C49EAC2D-BE45-4955-B50A-C376F96FAC2A}" dt="2024-08-19T08:44:02.695" v="77" actId="478"/>
          <ac:spMkLst>
            <pc:docMk/>
            <pc:sldMk cId="4032736716" sldId="339"/>
            <ac:spMk id="3" creationId="{74D8AE40-27D0-EA38-6229-6FE36AAA0437}"/>
          </ac:spMkLst>
        </pc:spChg>
        <pc:spChg chg="add del mod">
          <ac:chgData name="Ilkka Kemppainen" userId="488c6192-0747-4372-a8ab-4d4c200329d3" providerId="ADAL" clId="{C49EAC2D-BE45-4955-B50A-C376F96FAC2A}" dt="2024-08-19T08:44:05.229" v="78" actId="478"/>
          <ac:spMkLst>
            <pc:docMk/>
            <pc:sldMk cId="4032736716" sldId="339"/>
            <ac:spMk id="5" creationId="{640F8AFB-0113-AB8C-C675-B737EC90A05C}"/>
          </ac:spMkLst>
        </pc:spChg>
        <pc:spChg chg="add del mod">
          <ac:chgData name="Ilkka Kemppainen" userId="488c6192-0747-4372-a8ab-4d4c200329d3" providerId="ADAL" clId="{C49EAC2D-BE45-4955-B50A-C376F96FAC2A}" dt="2024-08-19T08:53:34.640" v="135" actId="478"/>
          <ac:spMkLst>
            <pc:docMk/>
            <pc:sldMk cId="4032736716" sldId="339"/>
            <ac:spMk id="8" creationId="{1FB204B0-EE9A-1C95-8013-6462B123DA05}"/>
          </ac:spMkLst>
        </pc:spChg>
        <pc:spChg chg="add mod">
          <ac:chgData name="Ilkka Kemppainen" userId="488c6192-0747-4372-a8ab-4d4c200329d3" providerId="ADAL" clId="{C49EAC2D-BE45-4955-B50A-C376F96FAC2A}" dt="2024-08-26T13:59:06.114" v="2148" actId="14100"/>
          <ac:spMkLst>
            <pc:docMk/>
            <pc:sldMk cId="4032736716" sldId="339"/>
            <ac:spMk id="9" creationId="{62FA0168-E6F4-C6DD-6C22-13C064949511}"/>
          </ac:spMkLst>
        </pc:spChg>
        <pc:spChg chg="mod">
          <ac:chgData name="Ilkka Kemppainen" userId="488c6192-0747-4372-a8ab-4d4c200329d3" providerId="ADAL" clId="{C49EAC2D-BE45-4955-B50A-C376F96FAC2A}" dt="2024-08-19T11:30:07.471" v="1685" actId="20577"/>
          <ac:spMkLst>
            <pc:docMk/>
            <pc:sldMk cId="4032736716" sldId="339"/>
            <ac:spMk id="10" creationId="{DA7202F6-3A43-B1FA-7BDF-5FCBCAB72301}"/>
          </ac:spMkLst>
        </pc:spChg>
        <pc:spChg chg="add del mod">
          <ac:chgData name="Ilkka Kemppainen" userId="488c6192-0747-4372-a8ab-4d4c200329d3" providerId="ADAL" clId="{C49EAC2D-BE45-4955-B50A-C376F96FAC2A}" dt="2024-08-19T08:57:19.313" v="211" actId="478"/>
          <ac:spMkLst>
            <pc:docMk/>
            <pc:sldMk cId="4032736716" sldId="339"/>
            <ac:spMk id="12" creationId="{C268DBBC-B350-945E-A906-25EA22AB296E}"/>
          </ac:spMkLst>
        </pc:spChg>
        <pc:spChg chg="add mod">
          <ac:chgData name="Ilkka Kemppainen" userId="488c6192-0747-4372-a8ab-4d4c200329d3" providerId="ADAL" clId="{C49EAC2D-BE45-4955-B50A-C376F96FAC2A}" dt="2024-08-19T08:57:18.647" v="210"/>
          <ac:spMkLst>
            <pc:docMk/>
            <pc:sldMk cId="4032736716" sldId="339"/>
            <ac:spMk id="13" creationId="{1D6DB54B-6C42-DAB5-88E8-AFD3CB18059F}"/>
          </ac:spMkLst>
        </pc:spChg>
        <pc:spChg chg="add mod">
          <ac:chgData name="Ilkka Kemppainen" userId="488c6192-0747-4372-a8ab-4d4c200329d3" providerId="ADAL" clId="{C49EAC2D-BE45-4955-B50A-C376F96FAC2A}" dt="2024-08-19T08:58:34.104" v="251" actId="20577"/>
          <ac:spMkLst>
            <pc:docMk/>
            <pc:sldMk cId="4032736716" sldId="339"/>
            <ac:spMk id="14" creationId="{68BAE7BE-A4C8-88AE-C208-F50D26C118FC}"/>
          </ac:spMkLst>
        </pc:spChg>
        <pc:spChg chg="add mod">
          <ac:chgData name="Ilkka Kemppainen" userId="488c6192-0747-4372-a8ab-4d4c200329d3" providerId="ADAL" clId="{C49EAC2D-BE45-4955-B50A-C376F96FAC2A}" dt="2024-08-19T09:05:06.308" v="526" actId="1076"/>
          <ac:spMkLst>
            <pc:docMk/>
            <pc:sldMk cId="4032736716" sldId="339"/>
            <ac:spMk id="15" creationId="{F2F673FC-975D-09BE-AE4F-A6F2F8B05227}"/>
          </ac:spMkLst>
        </pc:spChg>
        <pc:spChg chg="add mod">
          <ac:chgData name="Ilkka Kemppainen" userId="488c6192-0747-4372-a8ab-4d4c200329d3" providerId="ADAL" clId="{C49EAC2D-BE45-4955-B50A-C376F96FAC2A}" dt="2024-08-19T09:05:06.308" v="526" actId="1076"/>
          <ac:spMkLst>
            <pc:docMk/>
            <pc:sldMk cId="4032736716" sldId="339"/>
            <ac:spMk id="16" creationId="{B030A155-0390-96B0-922A-E457CF3888C9}"/>
          </ac:spMkLst>
        </pc:spChg>
        <pc:spChg chg="add mod">
          <ac:chgData name="Ilkka Kemppainen" userId="488c6192-0747-4372-a8ab-4d4c200329d3" providerId="ADAL" clId="{C49EAC2D-BE45-4955-B50A-C376F96FAC2A}" dt="2024-08-19T09:05:06.308" v="526" actId="1076"/>
          <ac:spMkLst>
            <pc:docMk/>
            <pc:sldMk cId="4032736716" sldId="339"/>
            <ac:spMk id="17" creationId="{B492E216-6459-9117-BFFD-606AE2A8952C}"/>
          </ac:spMkLst>
        </pc:spChg>
        <pc:spChg chg="add mod">
          <ac:chgData name="Ilkka Kemppainen" userId="488c6192-0747-4372-a8ab-4d4c200329d3" providerId="ADAL" clId="{C49EAC2D-BE45-4955-B50A-C376F96FAC2A}" dt="2024-08-19T09:05:06.308" v="526" actId="1076"/>
          <ac:spMkLst>
            <pc:docMk/>
            <pc:sldMk cId="4032736716" sldId="339"/>
            <ac:spMk id="18" creationId="{5E37084E-89C3-3EAA-82F5-B06370E5F488}"/>
          </ac:spMkLst>
        </pc:spChg>
        <pc:spChg chg="add mod">
          <ac:chgData name="Ilkka Kemppainen" userId="488c6192-0747-4372-a8ab-4d4c200329d3" providerId="ADAL" clId="{C49EAC2D-BE45-4955-B50A-C376F96FAC2A}" dt="2024-08-19T09:05:17.907" v="528" actId="1076"/>
          <ac:spMkLst>
            <pc:docMk/>
            <pc:sldMk cId="4032736716" sldId="339"/>
            <ac:spMk id="23" creationId="{BF5270BE-BAE9-3E20-6EB7-315FA091A013}"/>
          </ac:spMkLst>
        </pc:spChg>
        <pc:spChg chg="add del mod">
          <ac:chgData name="Ilkka Kemppainen" userId="488c6192-0747-4372-a8ab-4d4c200329d3" providerId="ADAL" clId="{C49EAC2D-BE45-4955-B50A-C376F96FAC2A}" dt="2024-08-19T09:07:59.929" v="538" actId="21"/>
          <ac:spMkLst>
            <pc:docMk/>
            <pc:sldMk cId="4032736716" sldId="339"/>
            <ac:spMk id="31" creationId="{A9CE151E-F55A-B1D4-366E-FB9E51D36BE2}"/>
          </ac:spMkLst>
        </pc:spChg>
        <pc:graphicFrameChg chg="add mod">
          <ac:chgData name="Ilkka Kemppainen" userId="488c6192-0747-4372-a8ab-4d4c200329d3" providerId="ADAL" clId="{C49EAC2D-BE45-4955-B50A-C376F96FAC2A}" dt="2024-08-19T09:05:36.026" v="532"/>
          <ac:graphicFrameMkLst>
            <pc:docMk/>
            <pc:sldMk cId="4032736716" sldId="339"/>
            <ac:graphicFrameMk id="6" creationId="{8412D769-422D-241D-2876-0FAA68F0FD6C}"/>
          </ac:graphicFrameMkLst>
        </pc:graphicFrameChg>
        <pc:graphicFrameChg chg="add del mod">
          <ac:chgData name="Ilkka Kemppainen" userId="488c6192-0747-4372-a8ab-4d4c200329d3" providerId="ADAL" clId="{C49EAC2D-BE45-4955-B50A-C376F96FAC2A}" dt="2024-08-19T08:46:21.045" v="98" actId="478"/>
          <ac:graphicFrameMkLst>
            <pc:docMk/>
            <pc:sldMk cId="4032736716" sldId="339"/>
            <ac:graphicFrameMk id="7" creationId="{F399A6D4-BAC5-DC0D-0D8B-B40030700A40}"/>
          </ac:graphicFrameMkLst>
        </pc:graphicFrameChg>
        <pc:cxnChg chg="add mod">
          <ac:chgData name="Ilkka Kemppainen" userId="488c6192-0747-4372-a8ab-4d4c200329d3" providerId="ADAL" clId="{C49EAC2D-BE45-4955-B50A-C376F96FAC2A}" dt="2024-08-19T09:05:55.966" v="535" actId="14100"/>
          <ac:cxnSpMkLst>
            <pc:docMk/>
            <pc:sldMk cId="4032736716" sldId="339"/>
            <ac:cxnSpMk id="20" creationId="{D06ED61E-534D-E2DD-F4AA-2053E16F3356}"/>
          </ac:cxnSpMkLst>
        </pc:cxnChg>
      </pc:sldChg>
      <pc:sldChg chg="addSp delSp modSp mod">
        <pc:chgData name="Ilkka Kemppainen" userId="488c6192-0747-4372-a8ab-4d4c200329d3" providerId="ADAL" clId="{C49EAC2D-BE45-4955-B50A-C376F96FAC2A}" dt="2024-08-19T11:32:06.828" v="1732" actId="20577"/>
        <pc:sldMkLst>
          <pc:docMk/>
          <pc:sldMk cId="3807238081" sldId="343"/>
        </pc:sldMkLst>
        <pc:spChg chg="add mod">
          <ac:chgData name="Ilkka Kemppainen" userId="488c6192-0747-4372-a8ab-4d4c200329d3" providerId="ADAL" clId="{C49EAC2D-BE45-4955-B50A-C376F96FAC2A}" dt="2024-08-19T11:15:05.754" v="1412" actId="20577"/>
          <ac:spMkLst>
            <pc:docMk/>
            <pc:sldMk cId="3807238081" sldId="343"/>
            <ac:spMk id="3" creationId="{03101BA2-2D9B-494B-4818-F7BD058292E2}"/>
          </ac:spMkLst>
        </pc:spChg>
        <pc:spChg chg="mod">
          <ac:chgData name="Ilkka Kemppainen" userId="488c6192-0747-4372-a8ab-4d4c200329d3" providerId="ADAL" clId="{C49EAC2D-BE45-4955-B50A-C376F96FAC2A}" dt="2024-08-19T11:11:15.254" v="1195" actId="20577"/>
          <ac:spMkLst>
            <pc:docMk/>
            <pc:sldMk cId="3807238081" sldId="343"/>
            <ac:spMk id="4" creationId="{DF07A007-A8C1-7098-49CE-1A44BF8BA138}"/>
          </ac:spMkLst>
        </pc:spChg>
        <pc:spChg chg="add mod">
          <ac:chgData name="Ilkka Kemppainen" userId="488c6192-0747-4372-a8ab-4d4c200329d3" providerId="ADAL" clId="{C49EAC2D-BE45-4955-B50A-C376F96FAC2A}" dt="2024-08-19T11:32:06.828" v="1732" actId="20577"/>
          <ac:spMkLst>
            <pc:docMk/>
            <pc:sldMk cId="3807238081" sldId="343"/>
            <ac:spMk id="5" creationId="{DA8DFF17-45B4-5063-DE78-B59449A36FC0}"/>
          </ac:spMkLst>
        </pc:spChg>
        <pc:spChg chg="del">
          <ac:chgData name="Ilkka Kemppainen" userId="488c6192-0747-4372-a8ab-4d4c200329d3" providerId="ADAL" clId="{C49EAC2D-BE45-4955-B50A-C376F96FAC2A}" dt="2024-08-19T11:32:02.667" v="1730" actId="478"/>
          <ac:spMkLst>
            <pc:docMk/>
            <pc:sldMk cId="3807238081" sldId="343"/>
            <ac:spMk id="6" creationId="{6991CE49-B0D8-3670-3012-AC695C42FC54}"/>
          </ac:spMkLst>
        </pc:spChg>
        <pc:spChg chg="del">
          <ac:chgData name="Ilkka Kemppainen" userId="488c6192-0747-4372-a8ab-4d4c200329d3" providerId="ADAL" clId="{C49EAC2D-BE45-4955-B50A-C376F96FAC2A}" dt="2024-08-19T11:11:22.154" v="1196" actId="478"/>
          <ac:spMkLst>
            <pc:docMk/>
            <pc:sldMk cId="3807238081" sldId="343"/>
            <ac:spMk id="7" creationId="{68D6163C-D113-8404-3CB1-6DE186AA7775}"/>
          </ac:spMkLst>
        </pc:spChg>
        <pc:graphicFrameChg chg="add mod">
          <ac:chgData name="Ilkka Kemppainen" userId="488c6192-0747-4372-a8ab-4d4c200329d3" providerId="ADAL" clId="{C49EAC2D-BE45-4955-B50A-C376F96FAC2A}" dt="2024-08-19T11:11:59.015" v="1201" actId="14100"/>
          <ac:graphicFrameMkLst>
            <pc:docMk/>
            <pc:sldMk cId="3807238081" sldId="343"/>
            <ac:graphicFrameMk id="2" creationId="{7C47F9C9-446C-EFB7-B09D-75696B68BB1D}"/>
          </ac:graphicFrameMkLst>
        </pc:graphicFrameChg>
        <pc:graphicFrameChg chg="del">
          <ac:chgData name="Ilkka Kemppainen" userId="488c6192-0747-4372-a8ab-4d4c200329d3" providerId="ADAL" clId="{C49EAC2D-BE45-4955-B50A-C376F96FAC2A}" dt="2024-08-19T11:11:41.981" v="1197" actId="478"/>
          <ac:graphicFrameMkLst>
            <pc:docMk/>
            <pc:sldMk cId="3807238081" sldId="343"/>
            <ac:graphicFrameMk id="8" creationId="{A82F2D9A-133F-910C-3CF0-E9E58FC9DC48}"/>
          </ac:graphicFrameMkLst>
        </pc:graphicFrameChg>
        <pc:graphicFrameChg chg="del">
          <ac:chgData name="Ilkka Kemppainen" userId="488c6192-0747-4372-a8ab-4d4c200329d3" providerId="ADAL" clId="{C49EAC2D-BE45-4955-B50A-C376F96FAC2A}" dt="2024-08-19T11:11:44.332" v="1198" actId="478"/>
          <ac:graphicFrameMkLst>
            <pc:docMk/>
            <pc:sldMk cId="3807238081" sldId="343"/>
            <ac:graphicFrameMk id="9" creationId="{7C47F9C9-446C-EFB7-B09D-75696B68BB1D}"/>
          </ac:graphicFrameMkLst>
        </pc:graphicFrameChg>
      </pc:sldChg>
      <pc:sldChg chg="del">
        <pc:chgData name="Ilkka Kemppainen" userId="488c6192-0747-4372-a8ab-4d4c200329d3" providerId="ADAL" clId="{C49EAC2D-BE45-4955-B50A-C376F96FAC2A}" dt="2024-08-19T08:36:11.537" v="34" actId="47"/>
        <pc:sldMkLst>
          <pc:docMk/>
          <pc:sldMk cId="3107475539" sldId="346"/>
        </pc:sldMkLst>
      </pc:sldChg>
      <pc:sldChg chg="del">
        <pc:chgData name="Ilkka Kemppainen" userId="488c6192-0747-4372-a8ab-4d4c200329d3" providerId="ADAL" clId="{C49EAC2D-BE45-4955-B50A-C376F96FAC2A}" dt="2024-08-19T08:35:49.466" v="12" actId="47"/>
        <pc:sldMkLst>
          <pc:docMk/>
          <pc:sldMk cId="3733701734" sldId="347"/>
        </pc:sldMkLst>
      </pc:sldChg>
      <pc:sldChg chg="addSp delSp modSp mod">
        <pc:chgData name="Ilkka Kemppainen" userId="488c6192-0747-4372-a8ab-4d4c200329d3" providerId="ADAL" clId="{C49EAC2D-BE45-4955-B50A-C376F96FAC2A}" dt="2024-08-19T11:48:46.662" v="1937" actId="20577"/>
        <pc:sldMkLst>
          <pc:docMk/>
          <pc:sldMk cId="143768143" sldId="352"/>
        </pc:sldMkLst>
        <pc:spChg chg="add mod">
          <ac:chgData name="Ilkka Kemppainen" userId="488c6192-0747-4372-a8ab-4d4c200329d3" providerId="ADAL" clId="{C49EAC2D-BE45-4955-B50A-C376F96FAC2A}" dt="2024-08-19T11:48:46.662" v="1937" actId="20577"/>
          <ac:spMkLst>
            <pc:docMk/>
            <pc:sldMk cId="143768143" sldId="352"/>
            <ac:spMk id="3" creationId="{A14893A1-0B0C-C35A-22B9-808D4F9C11C0}"/>
          </ac:spMkLst>
        </pc:spChg>
        <pc:spChg chg="mod">
          <ac:chgData name="Ilkka Kemppainen" userId="488c6192-0747-4372-a8ab-4d4c200329d3" providerId="ADAL" clId="{C49EAC2D-BE45-4955-B50A-C376F96FAC2A}" dt="2024-08-19T11:45:28.072" v="1756" actId="20577"/>
          <ac:spMkLst>
            <pc:docMk/>
            <pc:sldMk cId="143768143" sldId="352"/>
            <ac:spMk id="6" creationId="{FF76599F-1656-0445-31E5-EB38261413EF}"/>
          </ac:spMkLst>
        </pc:spChg>
        <pc:spChg chg="del">
          <ac:chgData name="Ilkka Kemppainen" userId="488c6192-0747-4372-a8ab-4d4c200329d3" providerId="ADAL" clId="{C49EAC2D-BE45-4955-B50A-C376F96FAC2A}" dt="2024-08-19T11:44:43.911" v="1734" actId="478"/>
          <ac:spMkLst>
            <pc:docMk/>
            <pc:sldMk cId="143768143" sldId="352"/>
            <ac:spMk id="12" creationId="{C1D4EB35-8EA9-826D-0EC2-3375DC5D1DAB}"/>
          </ac:spMkLst>
        </pc:spChg>
        <pc:graphicFrameChg chg="del">
          <ac:chgData name="Ilkka Kemppainen" userId="488c6192-0747-4372-a8ab-4d4c200329d3" providerId="ADAL" clId="{C49EAC2D-BE45-4955-B50A-C376F96FAC2A}" dt="2024-08-19T11:44:41.107" v="1733" actId="478"/>
          <ac:graphicFrameMkLst>
            <pc:docMk/>
            <pc:sldMk cId="143768143" sldId="352"/>
            <ac:graphicFrameMk id="4" creationId="{906BBAF3-EB14-6A85-F3F2-BF9B2848F0CB}"/>
          </ac:graphicFrameMkLst>
        </pc:graphicFrameChg>
        <pc:graphicFrameChg chg="add mod">
          <ac:chgData name="Ilkka Kemppainen" userId="488c6192-0747-4372-a8ab-4d4c200329d3" providerId="ADAL" clId="{C49EAC2D-BE45-4955-B50A-C376F96FAC2A}" dt="2024-08-19T11:45:02.810" v="1741" actId="14100"/>
          <ac:graphicFrameMkLst>
            <pc:docMk/>
            <pc:sldMk cId="143768143" sldId="352"/>
            <ac:graphicFrameMk id="5" creationId="{8F78AF5D-596D-65C6-D738-0A30499CD623}"/>
          </ac:graphicFrameMkLst>
        </pc:graphicFrameChg>
        <pc:cxnChg chg="del">
          <ac:chgData name="Ilkka Kemppainen" userId="488c6192-0747-4372-a8ab-4d4c200329d3" providerId="ADAL" clId="{C49EAC2D-BE45-4955-B50A-C376F96FAC2A}" dt="2024-08-19T11:44:50.731" v="1736" actId="478"/>
          <ac:cxnSpMkLst>
            <pc:docMk/>
            <pc:sldMk cId="143768143" sldId="352"/>
            <ac:cxnSpMk id="10" creationId="{E0972CED-B9D3-6D2D-2444-2560497A711D}"/>
          </ac:cxnSpMkLst>
        </pc:cxnChg>
      </pc:sldChg>
      <pc:sldChg chg="addSp delSp modSp add mod">
        <pc:chgData name="Ilkka Kemppainen" userId="488c6192-0747-4372-a8ab-4d4c200329d3" providerId="ADAL" clId="{C49EAC2D-BE45-4955-B50A-C376F96FAC2A}" dt="2024-08-19T11:30:29.654" v="1689"/>
        <pc:sldMkLst>
          <pc:docMk/>
          <pc:sldMk cId="1211675477" sldId="353"/>
        </pc:sldMkLst>
        <pc:spChg chg="del mod">
          <ac:chgData name="Ilkka Kemppainen" userId="488c6192-0747-4372-a8ab-4d4c200329d3" providerId="ADAL" clId="{C49EAC2D-BE45-4955-B50A-C376F96FAC2A}" dt="2024-08-19T09:08:15.282" v="540" actId="478"/>
          <ac:spMkLst>
            <pc:docMk/>
            <pc:sldMk cId="1211675477" sldId="353"/>
            <ac:spMk id="2" creationId="{CD6A8E7E-E229-F150-6CEC-0C74B31BD097}"/>
          </ac:spMkLst>
        </pc:spChg>
        <pc:spChg chg="add mod">
          <ac:chgData name="Ilkka Kemppainen" userId="488c6192-0747-4372-a8ab-4d4c200329d3" providerId="ADAL" clId="{C49EAC2D-BE45-4955-B50A-C376F96FAC2A}" dt="2024-08-19T09:08:25.728" v="542" actId="1076"/>
          <ac:spMkLst>
            <pc:docMk/>
            <pc:sldMk cId="1211675477" sldId="353"/>
            <ac:spMk id="3" creationId="{8EB86618-FF86-5399-4466-56E00550F0CE}"/>
          </ac:spMkLst>
        </pc:spChg>
        <pc:spChg chg="add mod">
          <ac:chgData name="Ilkka Kemppainen" userId="488c6192-0747-4372-a8ab-4d4c200329d3" providerId="ADAL" clId="{C49EAC2D-BE45-4955-B50A-C376F96FAC2A}" dt="2024-08-19T09:08:10.336" v="539"/>
          <ac:spMkLst>
            <pc:docMk/>
            <pc:sldMk cId="1211675477" sldId="353"/>
            <ac:spMk id="4" creationId="{93E93547-38D8-0178-635A-1C5ABE99EE6D}"/>
          </ac:spMkLst>
        </pc:spChg>
        <pc:spChg chg="add del mod">
          <ac:chgData name="Ilkka Kemppainen" userId="488c6192-0747-4372-a8ab-4d4c200329d3" providerId="ADAL" clId="{C49EAC2D-BE45-4955-B50A-C376F96FAC2A}" dt="2024-08-19T09:08:18.510" v="541" actId="478"/>
          <ac:spMkLst>
            <pc:docMk/>
            <pc:sldMk cId="1211675477" sldId="353"/>
            <ac:spMk id="8" creationId="{D6E60934-59BD-3EC3-CD94-EEA17E5F46EE}"/>
          </ac:spMkLst>
        </pc:spChg>
        <pc:spChg chg="del">
          <ac:chgData name="Ilkka Kemppainen" userId="488c6192-0747-4372-a8ab-4d4c200329d3" providerId="ADAL" clId="{C49EAC2D-BE45-4955-B50A-C376F96FAC2A}" dt="2024-08-19T11:30:12.982" v="1686" actId="478"/>
          <ac:spMkLst>
            <pc:docMk/>
            <pc:sldMk cId="1211675477" sldId="353"/>
            <ac:spMk id="10" creationId="{DA7202F6-3A43-B1FA-7BDF-5FCBCAB72301}"/>
          </ac:spMkLst>
        </pc:spChg>
        <pc:spChg chg="add mod">
          <ac:chgData name="Ilkka Kemppainen" userId="488c6192-0747-4372-a8ab-4d4c200329d3" providerId="ADAL" clId="{C49EAC2D-BE45-4955-B50A-C376F96FAC2A}" dt="2024-08-19T09:19:45.987" v="774" actId="20577"/>
          <ac:spMkLst>
            <pc:docMk/>
            <pc:sldMk cId="1211675477" sldId="353"/>
            <ac:spMk id="11" creationId="{766EE082-2829-CB4F-5BDC-6A65E2DC521C}"/>
          </ac:spMkLst>
        </pc:spChg>
        <pc:spChg chg="add mod">
          <ac:chgData name="Ilkka Kemppainen" userId="488c6192-0747-4372-a8ab-4d4c200329d3" providerId="ADAL" clId="{C49EAC2D-BE45-4955-B50A-C376F96FAC2A}" dt="2024-08-19T11:30:29.654" v="1689"/>
          <ac:spMkLst>
            <pc:docMk/>
            <pc:sldMk cId="1211675477" sldId="353"/>
            <ac:spMk id="12" creationId="{5636A97B-7380-447B-A466-79862472B4F2}"/>
          </ac:spMkLst>
        </pc:spChg>
        <pc:graphicFrameChg chg="del">
          <ac:chgData name="Ilkka Kemppainen" userId="488c6192-0747-4372-a8ab-4d4c200329d3" providerId="ADAL" clId="{C49EAC2D-BE45-4955-B50A-C376F96FAC2A}" dt="2024-08-19T08:45:41.123" v="92" actId="478"/>
          <ac:graphicFrameMkLst>
            <pc:docMk/>
            <pc:sldMk cId="1211675477" sldId="353"/>
            <ac:graphicFrameMk id="6" creationId="{8412D769-422D-241D-2876-0FAA68F0FD6C}"/>
          </ac:graphicFrameMkLst>
        </pc:graphicFrameChg>
        <pc:graphicFrameChg chg="del mod">
          <ac:chgData name="Ilkka Kemppainen" userId="488c6192-0747-4372-a8ab-4d4c200329d3" providerId="ADAL" clId="{C49EAC2D-BE45-4955-B50A-C376F96FAC2A}" dt="2024-08-19T09:11:04.030" v="546" actId="478"/>
          <ac:graphicFrameMkLst>
            <pc:docMk/>
            <pc:sldMk cId="1211675477" sldId="353"/>
            <ac:graphicFrameMk id="7" creationId="{F399A6D4-BAC5-DC0D-0D8B-B40030700A40}"/>
          </ac:graphicFrameMkLst>
        </pc:graphicFrameChg>
        <pc:graphicFrameChg chg="add mod">
          <ac:chgData name="Ilkka Kemppainen" userId="488c6192-0747-4372-a8ab-4d4c200329d3" providerId="ADAL" clId="{C49EAC2D-BE45-4955-B50A-C376F96FAC2A}" dt="2024-08-19T09:13:16.340" v="559" actId="1076"/>
          <ac:graphicFrameMkLst>
            <pc:docMk/>
            <pc:sldMk cId="1211675477" sldId="353"/>
            <ac:graphicFrameMk id="9" creationId="{78553B37-F95E-4AF9-8B6C-561C7FB5A1ED}"/>
          </ac:graphicFrameMkLst>
        </pc:graphicFrameChg>
      </pc:sldChg>
      <pc:sldChg chg="del">
        <pc:chgData name="Ilkka Kemppainen" userId="488c6192-0747-4372-a8ab-4d4c200329d3" providerId="ADAL" clId="{C49EAC2D-BE45-4955-B50A-C376F96FAC2A}" dt="2024-08-19T08:35:35.718" v="8" actId="47"/>
        <pc:sldMkLst>
          <pc:docMk/>
          <pc:sldMk cId="1464243901" sldId="353"/>
        </pc:sldMkLst>
      </pc:sldChg>
      <pc:sldChg chg="del">
        <pc:chgData name="Ilkka Kemppainen" userId="488c6192-0747-4372-a8ab-4d4c200329d3" providerId="ADAL" clId="{C49EAC2D-BE45-4955-B50A-C376F96FAC2A}" dt="2024-08-19T08:35:37.360" v="9" actId="47"/>
        <pc:sldMkLst>
          <pc:docMk/>
          <pc:sldMk cId="94043109" sldId="354"/>
        </pc:sldMkLst>
      </pc:sldChg>
      <pc:sldChg chg="addSp delSp modSp add mod">
        <pc:chgData name="Ilkka Kemppainen" userId="488c6192-0747-4372-a8ab-4d4c200329d3" providerId="ADAL" clId="{C49EAC2D-BE45-4955-B50A-C376F96FAC2A}" dt="2024-08-19T11:30:56.083" v="1729" actId="14100"/>
        <pc:sldMkLst>
          <pc:docMk/>
          <pc:sldMk cId="219286553" sldId="354"/>
        </pc:sldMkLst>
        <pc:spChg chg="mod">
          <ac:chgData name="Ilkka Kemppainen" userId="488c6192-0747-4372-a8ab-4d4c200329d3" providerId="ADAL" clId="{C49EAC2D-BE45-4955-B50A-C376F96FAC2A}" dt="2024-08-19T09:51:22.498" v="929" actId="20577"/>
          <ac:spMkLst>
            <pc:docMk/>
            <pc:sldMk cId="219286553" sldId="354"/>
            <ac:spMk id="3" creationId="{8EB86618-FF86-5399-4466-56E00550F0CE}"/>
          </ac:spMkLst>
        </pc:spChg>
        <pc:spChg chg="mod">
          <ac:chgData name="Ilkka Kemppainen" userId="488c6192-0747-4372-a8ab-4d4c200329d3" providerId="ADAL" clId="{C49EAC2D-BE45-4955-B50A-C376F96FAC2A}" dt="2024-08-19T09:54:10.875" v="1138" actId="20577"/>
          <ac:spMkLst>
            <pc:docMk/>
            <pc:sldMk cId="219286553" sldId="354"/>
            <ac:spMk id="4" creationId="{93E93547-38D8-0178-635A-1C5ABE99EE6D}"/>
          </ac:spMkLst>
        </pc:spChg>
        <pc:spChg chg="add mod">
          <ac:chgData name="Ilkka Kemppainen" userId="488c6192-0747-4372-a8ab-4d4c200329d3" providerId="ADAL" clId="{C49EAC2D-BE45-4955-B50A-C376F96FAC2A}" dt="2024-08-19T11:30:56.083" v="1729" actId="14100"/>
          <ac:spMkLst>
            <pc:docMk/>
            <pc:sldMk cId="219286553" sldId="354"/>
            <ac:spMk id="8" creationId="{1A0346F1-C6AC-54D8-113C-DF730BAF6C13}"/>
          </ac:spMkLst>
        </pc:spChg>
        <pc:spChg chg="del">
          <ac:chgData name="Ilkka Kemppainen" userId="488c6192-0747-4372-a8ab-4d4c200329d3" providerId="ADAL" clId="{C49EAC2D-BE45-4955-B50A-C376F96FAC2A}" dt="2024-08-19T11:30:21.477" v="1688" actId="478"/>
          <ac:spMkLst>
            <pc:docMk/>
            <pc:sldMk cId="219286553" sldId="354"/>
            <ac:spMk id="10" creationId="{DA7202F6-3A43-B1FA-7BDF-5FCBCAB72301}"/>
          </ac:spMkLst>
        </pc:spChg>
        <pc:spChg chg="mod">
          <ac:chgData name="Ilkka Kemppainen" userId="488c6192-0747-4372-a8ab-4d4c200329d3" providerId="ADAL" clId="{C49EAC2D-BE45-4955-B50A-C376F96FAC2A}" dt="2024-08-19T09:54:47.524" v="1191" actId="20577"/>
          <ac:spMkLst>
            <pc:docMk/>
            <pc:sldMk cId="219286553" sldId="354"/>
            <ac:spMk id="11" creationId="{766EE082-2829-CB4F-5BDC-6A65E2DC521C}"/>
          </ac:spMkLst>
        </pc:spChg>
        <pc:graphicFrameChg chg="add mod">
          <ac:chgData name="Ilkka Kemppainen" userId="488c6192-0747-4372-a8ab-4d4c200329d3" providerId="ADAL" clId="{C49EAC2D-BE45-4955-B50A-C376F96FAC2A}" dt="2024-08-19T09:50:33.147" v="925" actId="14100"/>
          <ac:graphicFrameMkLst>
            <pc:docMk/>
            <pc:sldMk cId="219286553" sldId="354"/>
            <ac:graphicFrameMk id="2" creationId="{86A62A1F-C69B-4635-B6BB-CF4FFD807558}"/>
          </ac:graphicFrameMkLst>
        </pc:graphicFrameChg>
        <pc:graphicFrameChg chg="add del mod">
          <ac:chgData name="Ilkka Kemppainen" userId="488c6192-0747-4372-a8ab-4d4c200329d3" providerId="ADAL" clId="{C49EAC2D-BE45-4955-B50A-C376F96FAC2A}" dt="2024-08-19T09:45:37.237" v="904" actId="478"/>
          <ac:graphicFrameMkLst>
            <pc:docMk/>
            <pc:sldMk cId="219286553" sldId="354"/>
            <ac:graphicFrameMk id="5" creationId="{1D4B743C-EA69-49D5-9819-A8BC40196B33}"/>
          </ac:graphicFrameMkLst>
        </pc:graphicFrameChg>
        <pc:graphicFrameChg chg="add del mod modGraphic">
          <ac:chgData name="Ilkka Kemppainen" userId="488c6192-0747-4372-a8ab-4d4c200329d3" providerId="ADAL" clId="{C49EAC2D-BE45-4955-B50A-C376F96FAC2A}" dt="2024-08-19T09:49:53.616" v="916" actId="478"/>
          <ac:graphicFrameMkLst>
            <pc:docMk/>
            <pc:sldMk cId="219286553" sldId="354"/>
            <ac:graphicFrameMk id="6" creationId="{9D07FEF6-A872-4759-B8AA-1F72F11E5DD4}"/>
          </ac:graphicFrameMkLst>
        </pc:graphicFrameChg>
        <pc:graphicFrameChg chg="add mod modGraphic">
          <ac:chgData name="Ilkka Kemppainen" userId="488c6192-0747-4372-a8ab-4d4c200329d3" providerId="ADAL" clId="{C49EAC2D-BE45-4955-B50A-C376F96FAC2A}" dt="2024-08-19T09:50:42.586" v="926" actId="1076"/>
          <ac:graphicFrameMkLst>
            <pc:docMk/>
            <pc:sldMk cId="219286553" sldId="354"/>
            <ac:graphicFrameMk id="7" creationId="{9D07FEF6-A872-4759-B8AA-1F72F11E5DD4}"/>
          </ac:graphicFrameMkLst>
        </pc:graphicFrameChg>
        <pc:graphicFrameChg chg="del">
          <ac:chgData name="Ilkka Kemppainen" userId="488c6192-0747-4372-a8ab-4d4c200329d3" providerId="ADAL" clId="{C49EAC2D-BE45-4955-B50A-C376F96FAC2A}" dt="2024-08-19T09:41:26.584" v="776" actId="478"/>
          <ac:graphicFrameMkLst>
            <pc:docMk/>
            <pc:sldMk cId="219286553" sldId="354"/>
            <ac:graphicFrameMk id="9" creationId="{78553B37-F95E-4AF9-8B6C-561C7FB5A1ED}"/>
          </ac:graphicFrameMkLst>
        </pc:graphicFrameChg>
      </pc:sldChg>
      <pc:sldChg chg="del">
        <pc:chgData name="Ilkka Kemppainen" userId="488c6192-0747-4372-a8ab-4d4c200329d3" providerId="ADAL" clId="{C49EAC2D-BE45-4955-B50A-C376F96FAC2A}" dt="2024-08-19T08:35:40.025" v="11" actId="47"/>
        <pc:sldMkLst>
          <pc:docMk/>
          <pc:sldMk cId="1692530786" sldId="355"/>
        </pc:sldMkLst>
      </pc:sldChg>
      <pc:sldChg chg="delSp add del mod">
        <pc:chgData name="Ilkka Kemppainen" userId="488c6192-0747-4372-a8ab-4d4c200329d3" providerId="ADAL" clId="{C49EAC2D-BE45-4955-B50A-C376F96FAC2A}" dt="2024-08-19T11:26:52.349" v="1493" actId="47"/>
        <pc:sldMkLst>
          <pc:docMk/>
          <pc:sldMk cId="3964335604" sldId="355"/>
        </pc:sldMkLst>
        <pc:graphicFrameChg chg="del">
          <ac:chgData name="Ilkka Kemppainen" userId="488c6192-0747-4372-a8ab-4d4c200329d3" providerId="ADAL" clId="{C49EAC2D-BE45-4955-B50A-C376F96FAC2A}" dt="2024-08-19T11:18:58.328" v="1414" actId="478"/>
          <ac:graphicFrameMkLst>
            <pc:docMk/>
            <pc:sldMk cId="3964335604" sldId="355"/>
            <ac:graphicFrameMk id="9" creationId="{78553B37-F95E-4AF9-8B6C-561C7FB5A1ED}"/>
          </ac:graphicFrameMkLst>
        </pc:graphicFrameChg>
      </pc:sldChg>
      <pc:sldChg chg="del">
        <pc:chgData name="Ilkka Kemppainen" userId="488c6192-0747-4372-a8ab-4d4c200329d3" providerId="ADAL" clId="{C49EAC2D-BE45-4955-B50A-C376F96FAC2A}" dt="2024-08-19T08:35:53.980" v="13" actId="47"/>
        <pc:sldMkLst>
          <pc:docMk/>
          <pc:sldMk cId="65868444" sldId="356"/>
        </pc:sldMkLst>
      </pc:sldChg>
      <pc:sldChg chg="addSp delSp modSp add mod">
        <pc:chgData name="Ilkka Kemppainen" userId="488c6192-0747-4372-a8ab-4d4c200329d3" providerId="ADAL" clId="{C49EAC2D-BE45-4955-B50A-C376F96FAC2A}" dt="2024-08-26T11:48:49.680" v="2145" actId="20577"/>
        <pc:sldMkLst>
          <pc:docMk/>
          <pc:sldMk cId="3214220639" sldId="356"/>
        </pc:sldMkLst>
        <pc:spChg chg="add mod">
          <ac:chgData name="Ilkka Kemppainen" userId="488c6192-0747-4372-a8ab-4d4c200329d3" providerId="ADAL" clId="{C49EAC2D-BE45-4955-B50A-C376F96FAC2A}" dt="2024-08-19T11:30:31.659" v="1690"/>
          <ac:spMkLst>
            <pc:docMk/>
            <pc:sldMk cId="3214220639" sldId="356"/>
            <ac:spMk id="5" creationId="{7DD34B8F-5703-5EF7-40EF-3A8BE1210B38}"/>
          </ac:spMkLst>
        </pc:spChg>
        <pc:spChg chg="del">
          <ac:chgData name="Ilkka Kemppainen" userId="488c6192-0747-4372-a8ab-4d4c200329d3" providerId="ADAL" clId="{C49EAC2D-BE45-4955-B50A-C376F96FAC2A}" dt="2024-08-19T11:30:17.048" v="1687" actId="478"/>
          <ac:spMkLst>
            <pc:docMk/>
            <pc:sldMk cId="3214220639" sldId="356"/>
            <ac:spMk id="10" creationId="{DA7202F6-3A43-B1FA-7BDF-5FCBCAB72301}"/>
          </ac:spMkLst>
        </pc:spChg>
        <pc:spChg chg="mod">
          <ac:chgData name="Ilkka Kemppainen" userId="488c6192-0747-4372-a8ab-4d4c200329d3" providerId="ADAL" clId="{C49EAC2D-BE45-4955-B50A-C376F96FAC2A}" dt="2024-08-26T11:48:49.680" v="2145" actId="20577"/>
          <ac:spMkLst>
            <pc:docMk/>
            <pc:sldMk cId="3214220639" sldId="356"/>
            <ac:spMk id="11" creationId="{766EE082-2829-CB4F-5BDC-6A65E2DC521C}"/>
          </ac:spMkLst>
        </pc:spChg>
        <pc:graphicFrameChg chg="add mod">
          <ac:chgData name="Ilkka Kemppainen" userId="488c6192-0747-4372-a8ab-4d4c200329d3" providerId="ADAL" clId="{C49EAC2D-BE45-4955-B50A-C376F96FAC2A}" dt="2024-08-19T11:20:02.141" v="1439" actId="20577"/>
          <ac:graphicFrameMkLst>
            <pc:docMk/>
            <pc:sldMk cId="3214220639" sldId="356"/>
            <ac:graphicFrameMk id="2" creationId="{691808D2-9B26-BD1B-0E4F-B755B1BE928F}"/>
          </ac:graphicFrameMkLst>
        </pc:graphicFrameChg>
        <pc:graphicFrameChg chg="del">
          <ac:chgData name="Ilkka Kemppainen" userId="488c6192-0747-4372-a8ab-4d4c200329d3" providerId="ADAL" clId="{C49EAC2D-BE45-4955-B50A-C376F96FAC2A}" dt="2024-08-19T11:19:04.805" v="1416" actId="478"/>
          <ac:graphicFrameMkLst>
            <pc:docMk/>
            <pc:sldMk cId="3214220639" sldId="356"/>
            <ac:graphicFrameMk id="9" creationId="{78553B37-F95E-4AF9-8B6C-561C7FB5A1ED}"/>
          </ac:graphicFrameMkLst>
        </pc:graphicFrameChg>
      </pc:sldChg>
      <pc:sldMasterChg chg="delSldLayout">
        <pc:chgData name="Ilkka Kemppainen" userId="488c6192-0747-4372-a8ab-4d4c200329d3" providerId="ADAL" clId="{C49EAC2D-BE45-4955-B50A-C376F96FAC2A}" dt="2024-08-19T08:35:38.479" v="10" actId="47"/>
        <pc:sldMasterMkLst>
          <pc:docMk/>
          <pc:sldMasterMk cId="1548991592" sldId="2147483660"/>
        </pc:sldMasterMkLst>
        <pc:sldLayoutChg chg="del">
          <pc:chgData name="Ilkka Kemppainen" userId="488c6192-0747-4372-a8ab-4d4c200329d3" providerId="ADAL" clId="{C49EAC2D-BE45-4955-B50A-C376F96FAC2A}" dt="2024-08-19T08:35:38.479" v="10" actId="47"/>
          <pc:sldLayoutMkLst>
            <pc:docMk/>
            <pc:sldMasterMk cId="1548991592" sldId="2147483660"/>
            <pc:sldLayoutMk cId="1718532362" sldId="214748367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6.bin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https://regionjh-my.sharepoint.com/personal/emma_g_persson_regionjh_se/Documents/Emma%20och%20Ilkka%20gemensamma/&#196;mnen%20och%20st&#246;rre%20uppdrag/N&#228;ringslivsdialog/Data/A%20Arbetsl&#246;sa%20m&#229;nad.xlsx" TargetMode="External"/><Relationship Id="rId4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'[A Barometerindikator.xlsx]UTVALDA'!$A$2</c:f>
              <c:strCache>
                <c:ptCount val="1"/>
                <c:pt idx="0">
                  <c:v>Barometerindikatorn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8"/>
              <c:layout>
                <c:manualLayout>
                  <c:x val="0"/>
                  <c:y val="5.1887168938277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A0-414B-A838-B3D11B8A3F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 Barometerindikator.xlsx]UTVALDA'!$Z$1:$CZ$1</c:f>
              <c:strCache>
                <c:ptCount val="79"/>
                <c:pt idx="0">
                  <c:v>2018M01</c:v>
                </c:pt>
                <c:pt idx="1">
                  <c:v>2018M02</c:v>
                </c:pt>
                <c:pt idx="2">
                  <c:v>2018M03</c:v>
                </c:pt>
                <c:pt idx="3">
                  <c:v>2018M04</c:v>
                </c:pt>
                <c:pt idx="4">
                  <c:v>2018M05</c:v>
                </c:pt>
                <c:pt idx="5">
                  <c:v>2018M06</c:v>
                </c:pt>
                <c:pt idx="6">
                  <c:v>2018M07</c:v>
                </c:pt>
                <c:pt idx="7">
                  <c:v>2018M08</c:v>
                </c:pt>
                <c:pt idx="8">
                  <c:v>2018M09</c:v>
                </c:pt>
                <c:pt idx="9">
                  <c:v>2018M10</c:v>
                </c:pt>
                <c:pt idx="10">
                  <c:v>2018M11</c:v>
                </c:pt>
                <c:pt idx="11">
                  <c:v>2018M12</c:v>
                </c:pt>
                <c:pt idx="12">
                  <c:v>2019M01</c:v>
                </c:pt>
                <c:pt idx="13">
                  <c:v>2019M02</c:v>
                </c:pt>
                <c:pt idx="14">
                  <c:v>2019M03</c:v>
                </c:pt>
                <c:pt idx="15">
                  <c:v>2019M04</c:v>
                </c:pt>
                <c:pt idx="16">
                  <c:v>2019M05</c:v>
                </c:pt>
                <c:pt idx="17">
                  <c:v>2019M06</c:v>
                </c:pt>
                <c:pt idx="18">
                  <c:v>2019M07</c:v>
                </c:pt>
                <c:pt idx="19">
                  <c:v>2019M08</c:v>
                </c:pt>
                <c:pt idx="20">
                  <c:v>2019M09</c:v>
                </c:pt>
                <c:pt idx="21">
                  <c:v>2019M10</c:v>
                </c:pt>
                <c:pt idx="22">
                  <c:v>2019M11</c:v>
                </c:pt>
                <c:pt idx="23">
                  <c:v>2019M12</c:v>
                </c:pt>
                <c:pt idx="24">
                  <c:v>2020M01</c:v>
                </c:pt>
                <c:pt idx="25">
                  <c:v>2020M02</c:v>
                </c:pt>
                <c:pt idx="26">
                  <c:v>2020M03</c:v>
                </c:pt>
                <c:pt idx="27">
                  <c:v>2020M04</c:v>
                </c:pt>
                <c:pt idx="28">
                  <c:v>2020M05</c:v>
                </c:pt>
                <c:pt idx="29">
                  <c:v>2020M06</c:v>
                </c:pt>
                <c:pt idx="30">
                  <c:v>2020M07</c:v>
                </c:pt>
                <c:pt idx="31">
                  <c:v>2020M08</c:v>
                </c:pt>
                <c:pt idx="32">
                  <c:v>2020M09</c:v>
                </c:pt>
                <c:pt idx="33">
                  <c:v>2020M10</c:v>
                </c:pt>
                <c:pt idx="34">
                  <c:v>2020M11</c:v>
                </c:pt>
                <c:pt idx="35">
                  <c:v>2020M12</c:v>
                </c:pt>
                <c:pt idx="36">
                  <c:v>2021M01</c:v>
                </c:pt>
                <c:pt idx="37">
                  <c:v>2021M02</c:v>
                </c:pt>
                <c:pt idx="38">
                  <c:v>2021M03</c:v>
                </c:pt>
                <c:pt idx="39">
                  <c:v>2021M04</c:v>
                </c:pt>
                <c:pt idx="40">
                  <c:v>2021M05</c:v>
                </c:pt>
                <c:pt idx="41">
                  <c:v>2021M06</c:v>
                </c:pt>
                <c:pt idx="42">
                  <c:v>2021M07</c:v>
                </c:pt>
                <c:pt idx="43">
                  <c:v>2021M08</c:v>
                </c:pt>
                <c:pt idx="44">
                  <c:v>2021M09</c:v>
                </c:pt>
                <c:pt idx="45">
                  <c:v>2021M10</c:v>
                </c:pt>
                <c:pt idx="46">
                  <c:v>2021M11</c:v>
                </c:pt>
                <c:pt idx="47">
                  <c:v>2021M12</c:v>
                </c:pt>
                <c:pt idx="48">
                  <c:v>2022M01</c:v>
                </c:pt>
                <c:pt idx="49">
                  <c:v>2022M02</c:v>
                </c:pt>
                <c:pt idx="50">
                  <c:v>2022M03</c:v>
                </c:pt>
                <c:pt idx="51">
                  <c:v>2022M04</c:v>
                </c:pt>
                <c:pt idx="52">
                  <c:v>2022M05</c:v>
                </c:pt>
                <c:pt idx="53">
                  <c:v>2022M06</c:v>
                </c:pt>
                <c:pt idx="54">
                  <c:v>2022M07</c:v>
                </c:pt>
                <c:pt idx="55">
                  <c:v>2022M08</c:v>
                </c:pt>
                <c:pt idx="56">
                  <c:v>2022M09</c:v>
                </c:pt>
                <c:pt idx="57">
                  <c:v>2022M10</c:v>
                </c:pt>
                <c:pt idx="58">
                  <c:v>2022M11</c:v>
                </c:pt>
                <c:pt idx="59">
                  <c:v>2022M12</c:v>
                </c:pt>
                <c:pt idx="60">
                  <c:v>2023M01</c:v>
                </c:pt>
                <c:pt idx="61">
                  <c:v>2023M02</c:v>
                </c:pt>
                <c:pt idx="62">
                  <c:v>2023M03</c:v>
                </c:pt>
                <c:pt idx="63">
                  <c:v>2023M04</c:v>
                </c:pt>
                <c:pt idx="64">
                  <c:v>2023M05</c:v>
                </c:pt>
                <c:pt idx="65">
                  <c:v>2023M06</c:v>
                </c:pt>
                <c:pt idx="66">
                  <c:v>2023M07</c:v>
                </c:pt>
                <c:pt idx="67">
                  <c:v>2023M08</c:v>
                </c:pt>
                <c:pt idx="68">
                  <c:v>2023M09</c:v>
                </c:pt>
                <c:pt idx="69">
                  <c:v>2023M10</c:v>
                </c:pt>
                <c:pt idx="70">
                  <c:v>2023M11</c:v>
                </c:pt>
                <c:pt idx="71">
                  <c:v>2023M12</c:v>
                </c:pt>
                <c:pt idx="72">
                  <c:v>2024M01</c:v>
                </c:pt>
                <c:pt idx="73">
                  <c:v>2024M02</c:v>
                </c:pt>
                <c:pt idx="74">
                  <c:v>2024M03</c:v>
                </c:pt>
                <c:pt idx="75">
                  <c:v>2024M04</c:v>
                </c:pt>
                <c:pt idx="76">
                  <c:v>2024M05</c:v>
                </c:pt>
                <c:pt idx="77">
                  <c:v>2024M06</c:v>
                </c:pt>
                <c:pt idx="78">
                  <c:v>2024M07</c:v>
                </c:pt>
              </c:strCache>
            </c:strRef>
          </c:cat>
          <c:val>
            <c:numRef>
              <c:f>'[A Barometerindikator.xlsx]UTVALDA'!$Z$2:$CZ$2</c:f>
              <c:numCache>
                <c:formatCode>0.0</c:formatCode>
                <c:ptCount val="79"/>
                <c:pt idx="0">
                  <c:v>108.4</c:v>
                </c:pt>
                <c:pt idx="1">
                  <c:v>108.5</c:v>
                </c:pt>
                <c:pt idx="2">
                  <c:v>109.1</c:v>
                </c:pt>
                <c:pt idx="3">
                  <c:v>110.4</c:v>
                </c:pt>
                <c:pt idx="4">
                  <c:v>110</c:v>
                </c:pt>
                <c:pt idx="5">
                  <c:v>110</c:v>
                </c:pt>
                <c:pt idx="6">
                  <c:v>109.7</c:v>
                </c:pt>
                <c:pt idx="7">
                  <c:v>110.2</c:v>
                </c:pt>
                <c:pt idx="8">
                  <c:v>109.7</c:v>
                </c:pt>
                <c:pt idx="9">
                  <c:v>106.3</c:v>
                </c:pt>
                <c:pt idx="10">
                  <c:v>105</c:v>
                </c:pt>
                <c:pt idx="11">
                  <c:v>105.2</c:v>
                </c:pt>
                <c:pt idx="12">
                  <c:v>101.1</c:v>
                </c:pt>
                <c:pt idx="13">
                  <c:v>102</c:v>
                </c:pt>
                <c:pt idx="14">
                  <c:v>102.6</c:v>
                </c:pt>
                <c:pt idx="15">
                  <c:v>104.6</c:v>
                </c:pt>
                <c:pt idx="16">
                  <c:v>101.7</c:v>
                </c:pt>
                <c:pt idx="17">
                  <c:v>100.4</c:v>
                </c:pt>
                <c:pt idx="18">
                  <c:v>98.5</c:v>
                </c:pt>
                <c:pt idx="19">
                  <c:v>95.1</c:v>
                </c:pt>
                <c:pt idx="20">
                  <c:v>93.6</c:v>
                </c:pt>
                <c:pt idx="21">
                  <c:v>93.1</c:v>
                </c:pt>
                <c:pt idx="22">
                  <c:v>94.1</c:v>
                </c:pt>
                <c:pt idx="23">
                  <c:v>94</c:v>
                </c:pt>
                <c:pt idx="24">
                  <c:v>96.8</c:v>
                </c:pt>
                <c:pt idx="25">
                  <c:v>99</c:v>
                </c:pt>
                <c:pt idx="26">
                  <c:v>93.5</c:v>
                </c:pt>
                <c:pt idx="27">
                  <c:v>61.4</c:v>
                </c:pt>
                <c:pt idx="28">
                  <c:v>64.7</c:v>
                </c:pt>
                <c:pt idx="29">
                  <c:v>76.099999999999994</c:v>
                </c:pt>
                <c:pt idx="30">
                  <c:v>84.9</c:v>
                </c:pt>
                <c:pt idx="31">
                  <c:v>87.5</c:v>
                </c:pt>
                <c:pt idx="32">
                  <c:v>94.1</c:v>
                </c:pt>
                <c:pt idx="33">
                  <c:v>95</c:v>
                </c:pt>
                <c:pt idx="34">
                  <c:v>96.7</c:v>
                </c:pt>
                <c:pt idx="35">
                  <c:v>96.2</c:v>
                </c:pt>
                <c:pt idx="36">
                  <c:v>102.1</c:v>
                </c:pt>
                <c:pt idx="37">
                  <c:v>104</c:v>
                </c:pt>
                <c:pt idx="38">
                  <c:v>105.5</c:v>
                </c:pt>
                <c:pt idx="39">
                  <c:v>112.6</c:v>
                </c:pt>
                <c:pt idx="40">
                  <c:v>116.7</c:v>
                </c:pt>
                <c:pt idx="41">
                  <c:v>117.3</c:v>
                </c:pt>
                <c:pt idx="42">
                  <c:v>120.8</c:v>
                </c:pt>
                <c:pt idx="43">
                  <c:v>119.4</c:v>
                </c:pt>
                <c:pt idx="44">
                  <c:v>118.7</c:v>
                </c:pt>
                <c:pt idx="45">
                  <c:v>120.7</c:v>
                </c:pt>
                <c:pt idx="46">
                  <c:v>118.6</c:v>
                </c:pt>
                <c:pt idx="47">
                  <c:v>118.5</c:v>
                </c:pt>
                <c:pt idx="48">
                  <c:v>113.2</c:v>
                </c:pt>
                <c:pt idx="49">
                  <c:v>114.8</c:v>
                </c:pt>
                <c:pt idx="50">
                  <c:v>112.8</c:v>
                </c:pt>
                <c:pt idx="51">
                  <c:v>111</c:v>
                </c:pt>
                <c:pt idx="52">
                  <c:v>110.5</c:v>
                </c:pt>
                <c:pt idx="53">
                  <c:v>105.5</c:v>
                </c:pt>
                <c:pt idx="54">
                  <c:v>103.3</c:v>
                </c:pt>
                <c:pt idx="55">
                  <c:v>98.6</c:v>
                </c:pt>
                <c:pt idx="56">
                  <c:v>93.3</c:v>
                </c:pt>
                <c:pt idx="57">
                  <c:v>87.6</c:v>
                </c:pt>
                <c:pt idx="58">
                  <c:v>87.4</c:v>
                </c:pt>
                <c:pt idx="59">
                  <c:v>87.4</c:v>
                </c:pt>
                <c:pt idx="60">
                  <c:v>86.2</c:v>
                </c:pt>
                <c:pt idx="61">
                  <c:v>88.2</c:v>
                </c:pt>
                <c:pt idx="62">
                  <c:v>89.6</c:v>
                </c:pt>
                <c:pt idx="63">
                  <c:v>88.1</c:v>
                </c:pt>
                <c:pt idx="64">
                  <c:v>90</c:v>
                </c:pt>
                <c:pt idx="65">
                  <c:v>90.1</c:v>
                </c:pt>
                <c:pt idx="66">
                  <c:v>87.5</c:v>
                </c:pt>
                <c:pt idx="67">
                  <c:v>85.5</c:v>
                </c:pt>
                <c:pt idx="68">
                  <c:v>86.2</c:v>
                </c:pt>
                <c:pt idx="69">
                  <c:v>85.1</c:v>
                </c:pt>
                <c:pt idx="70">
                  <c:v>85.4</c:v>
                </c:pt>
                <c:pt idx="71">
                  <c:v>85.5</c:v>
                </c:pt>
                <c:pt idx="72">
                  <c:v>91.4</c:v>
                </c:pt>
                <c:pt idx="73">
                  <c:v>91.3</c:v>
                </c:pt>
                <c:pt idx="74">
                  <c:v>93.4</c:v>
                </c:pt>
                <c:pt idx="75">
                  <c:v>95.2</c:v>
                </c:pt>
                <c:pt idx="76">
                  <c:v>94.3</c:v>
                </c:pt>
                <c:pt idx="77">
                  <c:v>96.4</c:v>
                </c:pt>
                <c:pt idx="78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A0-414B-A838-B3D11B8A3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7878464"/>
        <c:axId val="1553827135"/>
      </c:lineChart>
      <c:catAx>
        <c:axId val="146787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53827135"/>
        <c:crosses val="autoZero"/>
        <c:auto val="1"/>
        <c:lblAlgn val="ctr"/>
        <c:lblOffset val="100"/>
        <c:noMultiLvlLbl val="0"/>
      </c:catAx>
      <c:valAx>
        <c:axId val="1553827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4678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886499422818235E-2"/>
          <c:y val="0.15390550428592056"/>
          <c:w val="0.93115550761974486"/>
          <c:h val="0.72474480740850034"/>
        </c:manualLayout>
      </c:layout>
      <c:lineChart>
        <c:grouping val="standard"/>
        <c:varyColors val="0"/>
        <c:ser>
          <c:idx val="1"/>
          <c:order val="1"/>
          <c:tx>
            <c:strRef>
              <c:f>'[A Barometerindikator.xlsx]UTVALDA'!$A$3</c:f>
              <c:strCache>
                <c:ptCount val="1"/>
                <c:pt idx="0">
                  <c:v>Totala näringslivet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'[A Barometerindikator.xlsx]UTVALDA'!$AX$1:$CZ$1</c:f>
              <c:strCache>
                <c:ptCount val="55"/>
                <c:pt idx="0">
                  <c:v>2020M01</c:v>
                </c:pt>
                <c:pt idx="1">
                  <c:v>2020M02</c:v>
                </c:pt>
                <c:pt idx="2">
                  <c:v>2020M03</c:v>
                </c:pt>
                <c:pt idx="3">
                  <c:v>2020M04</c:v>
                </c:pt>
                <c:pt idx="4">
                  <c:v>2020M05</c:v>
                </c:pt>
                <c:pt idx="5">
                  <c:v>2020M06</c:v>
                </c:pt>
                <c:pt idx="6">
                  <c:v>2020M07</c:v>
                </c:pt>
                <c:pt idx="7">
                  <c:v>2020M08</c:v>
                </c:pt>
                <c:pt idx="8">
                  <c:v>2020M09</c:v>
                </c:pt>
                <c:pt idx="9">
                  <c:v>2020M10</c:v>
                </c:pt>
                <c:pt idx="10">
                  <c:v>2020M11</c:v>
                </c:pt>
                <c:pt idx="11">
                  <c:v>2020M12</c:v>
                </c:pt>
                <c:pt idx="12">
                  <c:v>2021M01</c:v>
                </c:pt>
                <c:pt idx="13">
                  <c:v>2021M02</c:v>
                </c:pt>
                <c:pt idx="14">
                  <c:v>2021M03</c:v>
                </c:pt>
                <c:pt idx="15">
                  <c:v>2021M04</c:v>
                </c:pt>
                <c:pt idx="16">
                  <c:v>2021M05</c:v>
                </c:pt>
                <c:pt idx="17">
                  <c:v>2021M06</c:v>
                </c:pt>
                <c:pt idx="18">
                  <c:v>2021M07</c:v>
                </c:pt>
                <c:pt idx="19">
                  <c:v>2021M08</c:v>
                </c:pt>
                <c:pt idx="20">
                  <c:v>2021M09</c:v>
                </c:pt>
                <c:pt idx="21">
                  <c:v>2021M10</c:v>
                </c:pt>
                <c:pt idx="22">
                  <c:v>2021M11</c:v>
                </c:pt>
                <c:pt idx="23">
                  <c:v>2021M12</c:v>
                </c:pt>
                <c:pt idx="24">
                  <c:v>2022M01</c:v>
                </c:pt>
                <c:pt idx="25">
                  <c:v>2022M02</c:v>
                </c:pt>
                <c:pt idx="26">
                  <c:v>2022M03</c:v>
                </c:pt>
                <c:pt idx="27">
                  <c:v>2022M04</c:v>
                </c:pt>
                <c:pt idx="28">
                  <c:v>2022M05</c:v>
                </c:pt>
                <c:pt idx="29">
                  <c:v>2022M06</c:v>
                </c:pt>
                <c:pt idx="30">
                  <c:v>2022M07</c:v>
                </c:pt>
                <c:pt idx="31">
                  <c:v>2022M08</c:v>
                </c:pt>
                <c:pt idx="32">
                  <c:v>2022M09</c:v>
                </c:pt>
                <c:pt idx="33">
                  <c:v>2022M10</c:v>
                </c:pt>
                <c:pt idx="34">
                  <c:v>2022M11</c:v>
                </c:pt>
                <c:pt idx="35">
                  <c:v>2022M12</c:v>
                </c:pt>
                <c:pt idx="36">
                  <c:v>2023M01</c:v>
                </c:pt>
                <c:pt idx="37">
                  <c:v>2023M02</c:v>
                </c:pt>
                <c:pt idx="38">
                  <c:v>2023M03</c:v>
                </c:pt>
                <c:pt idx="39">
                  <c:v>2023M04</c:v>
                </c:pt>
                <c:pt idx="40">
                  <c:v>2023M05</c:v>
                </c:pt>
                <c:pt idx="41">
                  <c:v>2023M06</c:v>
                </c:pt>
                <c:pt idx="42">
                  <c:v>2023M07</c:v>
                </c:pt>
                <c:pt idx="43">
                  <c:v>2023M08</c:v>
                </c:pt>
                <c:pt idx="44">
                  <c:v>2023M09</c:v>
                </c:pt>
                <c:pt idx="45">
                  <c:v>2023M10</c:v>
                </c:pt>
                <c:pt idx="46">
                  <c:v>2023M11</c:v>
                </c:pt>
                <c:pt idx="47">
                  <c:v>2023M12</c:v>
                </c:pt>
                <c:pt idx="48">
                  <c:v>2024M01</c:v>
                </c:pt>
                <c:pt idx="49">
                  <c:v>2024M02</c:v>
                </c:pt>
                <c:pt idx="50">
                  <c:v>2024M03</c:v>
                </c:pt>
                <c:pt idx="51">
                  <c:v>2024M04</c:v>
                </c:pt>
                <c:pt idx="52">
                  <c:v>2024M05</c:v>
                </c:pt>
                <c:pt idx="53">
                  <c:v>2024M06</c:v>
                </c:pt>
                <c:pt idx="54">
                  <c:v>2024M07</c:v>
                </c:pt>
              </c:strCache>
            </c:strRef>
          </c:cat>
          <c:val>
            <c:numRef>
              <c:f>'[A Barometerindikator.xlsx]UTVALDA'!$AX$3:$CZ$3</c:f>
              <c:numCache>
                <c:formatCode>0.0</c:formatCode>
                <c:ptCount val="55"/>
                <c:pt idx="0">
                  <c:v>97.5</c:v>
                </c:pt>
                <c:pt idx="1">
                  <c:v>98.8</c:v>
                </c:pt>
                <c:pt idx="2">
                  <c:v>93.3</c:v>
                </c:pt>
                <c:pt idx="3">
                  <c:v>56.8</c:v>
                </c:pt>
                <c:pt idx="4">
                  <c:v>59.6</c:v>
                </c:pt>
                <c:pt idx="5">
                  <c:v>69.5</c:v>
                </c:pt>
                <c:pt idx="6">
                  <c:v>80.7</c:v>
                </c:pt>
                <c:pt idx="7">
                  <c:v>85.5</c:v>
                </c:pt>
                <c:pt idx="8">
                  <c:v>92.3</c:v>
                </c:pt>
                <c:pt idx="9">
                  <c:v>93.6</c:v>
                </c:pt>
                <c:pt idx="10">
                  <c:v>93.6</c:v>
                </c:pt>
                <c:pt idx="11">
                  <c:v>93.2</c:v>
                </c:pt>
                <c:pt idx="12">
                  <c:v>97.8</c:v>
                </c:pt>
                <c:pt idx="13">
                  <c:v>101</c:v>
                </c:pt>
                <c:pt idx="14">
                  <c:v>101.3</c:v>
                </c:pt>
                <c:pt idx="15">
                  <c:v>111</c:v>
                </c:pt>
                <c:pt idx="16">
                  <c:v>113.8</c:v>
                </c:pt>
                <c:pt idx="17">
                  <c:v>116.1</c:v>
                </c:pt>
                <c:pt idx="18">
                  <c:v>119.7</c:v>
                </c:pt>
                <c:pt idx="19">
                  <c:v>116.8</c:v>
                </c:pt>
                <c:pt idx="20">
                  <c:v>117.5</c:v>
                </c:pt>
                <c:pt idx="21">
                  <c:v>119.7</c:v>
                </c:pt>
                <c:pt idx="22">
                  <c:v>119</c:v>
                </c:pt>
                <c:pt idx="23">
                  <c:v>117.7</c:v>
                </c:pt>
                <c:pt idx="24">
                  <c:v>112.3</c:v>
                </c:pt>
                <c:pt idx="25">
                  <c:v>115.4</c:v>
                </c:pt>
                <c:pt idx="26">
                  <c:v>115.4</c:v>
                </c:pt>
                <c:pt idx="27">
                  <c:v>114.3</c:v>
                </c:pt>
                <c:pt idx="28">
                  <c:v>113.5</c:v>
                </c:pt>
                <c:pt idx="29">
                  <c:v>108.9</c:v>
                </c:pt>
                <c:pt idx="30">
                  <c:v>106</c:v>
                </c:pt>
                <c:pt idx="31">
                  <c:v>101.2</c:v>
                </c:pt>
                <c:pt idx="32">
                  <c:v>96.9</c:v>
                </c:pt>
                <c:pt idx="33">
                  <c:v>90.7</c:v>
                </c:pt>
                <c:pt idx="34">
                  <c:v>88.3</c:v>
                </c:pt>
                <c:pt idx="35">
                  <c:v>89.5</c:v>
                </c:pt>
                <c:pt idx="36">
                  <c:v>89</c:v>
                </c:pt>
                <c:pt idx="37">
                  <c:v>90.5</c:v>
                </c:pt>
                <c:pt idx="38">
                  <c:v>91.9</c:v>
                </c:pt>
                <c:pt idx="39">
                  <c:v>89.4</c:v>
                </c:pt>
                <c:pt idx="40">
                  <c:v>90.5</c:v>
                </c:pt>
                <c:pt idx="41">
                  <c:v>91.4</c:v>
                </c:pt>
                <c:pt idx="42">
                  <c:v>90</c:v>
                </c:pt>
                <c:pt idx="43">
                  <c:v>87.6</c:v>
                </c:pt>
                <c:pt idx="44">
                  <c:v>86.7</c:v>
                </c:pt>
                <c:pt idx="45">
                  <c:v>86.1</c:v>
                </c:pt>
                <c:pt idx="46">
                  <c:v>85.8</c:v>
                </c:pt>
                <c:pt idx="47">
                  <c:v>87.9</c:v>
                </c:pt>
                <c:pt idx="48">
                  <c:v>92.9</c:v>
                </c:pt>
                <c:pt idx="49">
                  <c:v>92.6</c:v>
                </c:pt>
                <c:pt idx="50">
                  <c:v>94.6</c:v>
                </c:pt>
                <c:pt idx="51">
                  <c:v>96.4</c:v>
                </c:pt>
                <c:pt idx="52">
                  <c:v>94.8</c:v>
                </c:pt>
                <c:pt idx="53">
                  <c:v>97.4</c:v>
                </c:pt>
                <c:pt idx="54">
                  <c:v>95.4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3C-4AF4-83EA-F04850C45D5E}"/>
            </c:ext>
          </c:extLst>
        </c:ser>
        <c:ser>
          <c:idx val="2"/>
          <c:order val="2"/>
          <c:tx>
            <c:strRef>
              <c:f>'[A Barometerindikator.xlsx]UTVALDA'!$A$4</c:f>
              <c:strCache>
                <c:ptCount val="1"/>
                <c:pt idx="0">
                  <c:v>Tillverkningsindustri (SNI 10-33)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'[A Barometerindikator.xlsx]UTVALDA'!$AX$1:$CZ$1</c:f>
              <c:strCache>
                <c:ptCount val="55"/>
                <c:pt idx="0">
                  <c:v>2020M01</c:v>
                </c:pt>
                <c:pt idx="1">
                  <c:v>2020M02</c:v>
                </c:pt>
                <c:pt idx="2">
                  <c:v>2020M03</c:v>
                </c:pt>
                <c:pt idx="3">
                  <c:v>2020M04</c:v>
                </c:pt>
                <c:pt idx="4">
                  <c:v>2020M05</c:v>
                </c:pt>
                <c:pt idx="5">
                  <c:v>2020M06</c:v>
                </c:pt>
                <c:pt idx="6">
                  <c:v>2020M07</c:v>
                </c:pt>
                <c:pt idx="7">
                  <c:v>2020M08</c:v>
                </c:pt>
                <c:pt idx="8">
                  <c:v>2020M09</c:v>
                </c:pt>
                <c:pt idx="9">
                  <c:v>2020M10</c:v>
                </c:pt>
                <c:pt idx="10">
                  <c:v>2020M11</c:v>
                </c:pt>
                <c:pt idx="11">
                  <c:v>2020M12</c:v>
                </c:pt>
                <c:pt idx="12">
                  <c:v>2021M01</c:v>
                </c:pt>
                <c:pt idx="13">
                  <c:v>2021M02</c:v>
                </c:pt>
                <c:pt idx="14">
                  <c:v>2021M03</c:v>
                </c:pt>
                <c:pt idx="15">
                  <c:v>2021M04</c:v>
                </c:pt>
                <c:pt idx="16">
                  <c:v>2021M05</c:v>
                </c:pt>
                <c:pt idx="17">
                  <c:v>2021M06</c:v>
                </c:pt>
                <c:pt idx="18">
                  <c:v>2021M07</c:v>
                </c:pt>
                <c:pt idx="19">
                  <c:v>2021M08</c:v>
                </c:pt>
                <c:pt idx="20">
                  <c:v>2021M09</c:v>
                </c:pt>
                <c:pt idx="21">
                  <c:v>2021M10</c:v>
                </c:pt>
                <c:pt idx="22">
                  <c:v>2021M11</c:v>
                </c:pt>
                <c:pt idx="23">
                  <c:v>2021M12</c:v>
                </c:pt>
                <c:pt idx="24">
                  <c:v>2022M01</c:v>
                </c:pt>
                <c:pt idx="25">
                  <c:v>2022M02</c:v>
                </c:pt>
                <c:pt idx="26">
                  <c:v>2022M03</c:v>
                </c:pt>
                <c:pt idx="27">
                  <c:v>2022M04</c:v>
                </c:pt>
                <c:pt idx="28">
                  <c:v>2022M05</c:v>
                </c:pt>
                <c:pt idx="29">
                  <c:v>2022M06</c:v>
                </c:pt>
                <c:pt idx="30">
                  <c:v>2022M07</c:v>
                </c:pt>
                <c:pt idx="31">
                  <c:v>2022M08</c:v>
                </c:pt>
                <c:pt idx="32">
                  <c:v>2022M09</c:v>
                </c:pt>
                <c:pt idx="33">
                  <c:v>2022M10</c:v>
                </c:pt>
                <c:pt idx="34">
                  <c:v>2022M11</c:v>
                </c:pt>
                <c:pt idx="35">
                  <c:v>2022M12</c:v>
                </c:pt>
                <c:pt idx="36">
                  <c:v>2023M01</c:v>
                </c:pt>
                <c:pt idx="37">
                  <c:v>2023M02</c:v>
                </c:pt>
                <c:pt idx="38">
                  <c:v>2023M03</c:v>
                </c:pt>
                <c:pt idx="39">
                  <c:v>2023M04</c:v>
                </c:pt>
                <c:pt idx="40">
                  <c:v>2023M05</c:v>
                </c:pt>
                <c:pt idx="41">
                  <c:v>2023M06</c:v>
                </c:pt>
                <c:pt idx="42">
                  <c:v>2023M07</c:v>
                </c:pt>
                <c:pt idx="43">
                  <c:v>2023M08</c:v>
                </c:pt>
                <c:pt idx="44">
                  <c:v>2023M09</c:v>
                </c:pt>
                <c:pt idx="45">
                  <c:v>2023M10</c:v>
                </c:pt>
                <c:pt idx="46">
                  <c:v>2023M11</c:v>
                </c:pt>
                <c:pt idx="47">
                  <c:v>2023M12</c:v>
                </c:pt>
                <c:pt idx="48">
                  <c:v>2024M01</c:v>
                </c:pt>
                <c:pt idx="49">
                  <c:v>2024M02</c:v>
                </c:pt>
                <c:pt idx="50">
                  <c:v>2024M03</c:v>
                </c:pt>
                <c:pt idx="51">
                  <c:v>2024M04</c:v>
                </c:pt>
                <c:pt idx="52">
                  <c:v>2024M05</c:v>
                </c:pt>
                <c:pt idx="53">
                  <c:v>2024M06</c:v>
                </c:pt>
                <c:pt idx="54">
                  <c:v>2024M07</c:v>
                </c:pt>
              </c:strCache>
            </c:strRef>
          </c:cat>
          <c:val>
            <c:numRef>
              <c:f>'[A Barometerindikator.xlsx]UTVALDA'!$AX$4:$CZ$4</c:f>
              <c:numCache>
                <c:formatCode>0.0</c:formatCode>
                <c:ptCount val="55"/>
                <c:pt idx="0">
                  <c:v>98.6</c:v>
                </c:pt>
                <c:pt idx="1">
                  <c:v>101.3</c:v>
                </c:pt>
                <c:pt idx="2">
                  <c:v>98.8</c:v>
                </c:pt>
                <c:pt idx="3">
                  <c:v>72.3</c:v>
                </c:pt>
                <c:pt idx="4">
                  <c:v>76.2</c:v>
                </c:pt>
                <c:pt idx="5">
                  <c:v>89.6</c:v>
                </c:pt>
                <c:pt idx="6">
                  <c:v>96.8</c:v>
                </c:pt>
                <c:pt idx="7">
                  <c:v>96.7</c:v>
                </c:pt>
                <c:pt idx="8">
                  <c:v>103.4</c:v>
                </c:pt>
                <c:pt idx="9">
                  <c:v>103.2</c:v>
                </c:pt>
                <c:pt idx="10">
                  <c:v>106.9</c:v>
                </c:pt>
                <c:pt idx="11">
                  <c:v>105.3</c:v>
                </c:pt>
                <c:pt idx="12">
                  <c:v>112.1</c:v>
                </c:pt>
                <c:pt idx="13">
                  <c:v>111.8</c:v>
                </c:pt>
                <c:pt idx="14">
                  <c:v>114.1</c:v>
                </c:pt>
                <c:pt idx="15">
                  <c:v>117.8</c:v>
                </c:pt>
                <c:pt idx="16">
                  <c:v>121.4</c:v>
                </c:pt>
                <c:pt idx="17">
                  <c:v>120.6</c:v>
                </c:pt>
                <c:pt idx="18">
                  <c:v>125.6</c:v>
                </c:pt>
                <c:pt idx="19">
                  <c:v>124.6</c:v>
                </c:pt>
                <c:pt idx="20">
                  <c:v>122.6</c:v>
                </c:pt>
                <c:pt idx="21">
                  <c:v>126.6</c:v>
                </c:pt>
                <c:pt idx="22">
                  <c:v>124.3</c:v>
                </c:pt>
                <c:pt idx="23">
                  <c:v>126.2</c:v>
                </c:pt>
                <c:pt idx="24">
                  <c:v>122.2</c:v>
                </c:pt>
                <c:pt idx="25">
                  <c:v>123.8</c:v>
                </c:pt>
                <c:pt idx="26">
                  <c:v>124</c:v>
                </c:pt>
                <c:pt idx="27">
                  <c:v>120.8</c:v>
                </c:pt>
                <c:pt idx="28">
                  <c:v>123.5</c:v>
                </c:pt>
                <c:pt idx="29">
                  <c:v>118.5</c:v>
                </c:pt>
                <c:pt idx="30">
                  <c:v>120.2</c:v>
                </c:pt>
                <c:pt idx="31">
                  <c:v>114.9</c:v>
                </c:pt>
                <c:pt idx="32">
                  <c:v>109.4</c:v>
                </c:pt>
                <c:pt idx="33">
                  <c:v>105.1</c:v>
                </c:pt>
                <c:pt idx="34">
                  <c:v>104.8</c:v>
                </c:pt>
                <c:pt idx="35">
                  <c:v>104.5</c:v>
                </c:pt>
                <c:pt idx="36">
                  <c:v>101.4</c:v>
                </c:pt>
                <c:pt idx="37">
                  <c:v>102.5</c:v>
                </c:pt>
                <c:pt idx="38">
                  <c:v>103.1</c:v>
                </c:pt>
                <c:pt idx="39">
                  <c:v>101.1</c:v>
                </c:pt>
                <c:pt idx="40">
                  <c:v>102.8</c:v>
                </c:pt>
                <c:pt idx="41">
                  <c:v>101.3</c:v>
                </c:pt>
                <c:pt idx="42">
                  <c:v>96.9</c:v>
                </c:pt>
                <c:pt idx="43">
                  <c:v>96.9</c:v>
                </c:pt>
                <c:pt idx="44">
                  <c:v>100.5</c:v>
                </c:pt>
                <c:pt idx="45">
                  <c:v>99.4</c:v>
                </c:pt>
                <c:pt idx="46">
                  <c:v>99.5</c:v>
                </c:pt>
                <c:pt idx="47">
                  <c:v>95</c:v>
                </c:pt>
                <c:pt idx="48">
                  <c:v>99.5</c:v>
                </c:pt>
                <c:pt idx="49">
                  <c:v>99</c:v>
                </c:pt>
                <c:pt idx="50">
                  <c:v>98.9</c:v>
                </c:pt>
                <c:pt idx="51">
                  <c:v>100.8</c:v>
                </c:pt>
                <c:pt idx="52">
                  <c:v>98.6</c:v>
                </c:pt>
                <c:pt idx="53">
                  <c:v>99.2</c:v>
                </c:pt>
                <c:pt idx="54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3C-4AF4-83EA-F04850C45D5E}"/>
            </c:ext>
          </c:extLst>
        </c:ser>
        <c:ser>
          <c:idx val="4"/>
          <c:order val="4"/>
          <c:tx>
            <c:strRef>
              <c:f>'[A Barometerindikator.xlsx]UTVALDA'!$A$6</c:f>
              <c:strCache>
                <c:ptCount val="1"/>
                <c:pt idx="0">
                  <c:v>Detaljhandel (SNI 45 + 47)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Barometerindikator.xlsx]UTVALDA'!$AX$1:$CZ$1</c:f>
              <c:strCache>
                <c:ptCount val="55"/>
                <c:pt idx="0">
                  <c:v>2020M01</c:v>
                </c:pt>
                <c:pt idx="1">
                  <c:v>2020M02</c:v>
                </c:pt>
                <c:pt idx="2">
                  <c:v>2020M03</c:v>
                </c:pt>
                <c:pt idx="3">
                  <c:v>2020M04</c:v>
                </c:pt>
                <c:pt idx="4">
                  <c:v>2020M05</c:v>
                </c:pt>
                <c:pt idx="5">
                  <c:v>2020M06</c:v>
                </c:pt>
                <c:pt idx="6">
                  <c:v>2020M07</c:v>
                </c:pt>
                <c:pt idx="7">
                  <c:v>2020M08</c:v>
                </c:pt>
                <c:pt idx="8">
                  <c:v>2020M09</c:v>
                </c:pt>
                <c:pt idx="9">
                  <c:v>2020M10</c:v>
                </c:pt>
                <c:pt idx="10">
                  <c:v>2020M11</c:v>
                </c:pt>
                <c:pt idx="11">
                  <c:v>2020M12</c:v>
                </c:pt>
                <c:pt idx="12">
                  <c:v>2021M01</c:v>
                </c:pt>
                <c:pt idx="13">
                  <c:v>2021M02</c:v>
                </c:pt>
                <c:pt idx="14">
                  <c:v>2021M03</c:v>
                </c:pt>
                <c:pt idx="15">
                  <c:v>2021M04</c:v>
                </c:pt>
                <c:pt idx="16">
                  <c:v>2021M05</c:v>
                </c:pt>
                <c:pt idx="17">
                  <c:v>2021M06</c:v>
                </c:pt>
                <c:pt idx="18">
                  <c:v>2021M07</c:v>
                </c:pt>
                <c:pt idx="19">
                  <c:v>2021M08</c:v>
                </c:pt>
                <c:pt idx="20">
                  <c:v>2021M09</c:v>
                </c:pt>
                <c:pt idx="21">
                  <c:v>2021M10</c:v>
                </c:pt>
                <c:pt idx="22">
                  <c:v>2021M11</c:v>
                </c:pt>
                <c:pt idx="23">
                  <c:v>2021M12</c:v>
                </c:pt>
                <c:pt idx="24">
                  <c:v>2022M01</c:v>
                </c:pt>
                <c:pt idx="25">
                  <c:v>2022M02</c:v>
                </c:pt>
                <c:pt idx="26">
                  <c:v>2022M03</c:v>
                </c:pt>
                <c:pt idx="27">
                  <c:v>2022M04</c:v>
                </c:pt>
                <c:pt idx="28">
                  <c:v>2022M05</c:v>
                </c:pt>
                <c:pt idx="29">
                  <c:v>2022M06</c:v>
                </c:pt>
                <c:pt idx="30">
                  <c:v>2022M07</c:v>
                </c:pt>
                <c:pt idx="31">
                  <c:v>2022M08</c:v>
                </c:pt>
                <c:pt idx="32">
                  <c:v>2022M09</c:v>
                </c:pt>
                <c:pt idx="33">
                  <c:v>2022M10</c:v>
                </c:pt>
                <c:pt idx="34">
                  <c:v>2022M11</c:v>
                </c:pt>
                <c:pt idx="35">
                  <c:v>2022M12</c:v>
                </c:pt>
                <c:pt idx="36">
                  <c:v>2023M01</c:v>
                </c:pt>
                <c:pt idx="37">
                  <c:v>2023M02</c:v>
                </c:pt>
                <c:pt idx="38">
                  <c:v>2023M03</c:v>
                </c:pt>
                <c:pt idx="39">
                  <c:v>2023M04</c:v>
                </c:pt>
                <c:pt idx="40">
                  <c:v>2023M05</c:v>
                </c:pt>
                <c:pt idx="41">
                  <c:v>2023M06</c:v>
                </c:pt>
                <c:pt idx="42">
                  <c:v>2023M07</c:v>
                </c:pt>
                <c:pt idx="43">
                  <c:v>2023M08</c:v>
                </c:pt>
                <c:pt idx="44">
                  <c:v>2023M09</c:v>
                </c:pt>
                <c:pt idx="45">
                  <c:v>2023M10</c:v>
                </c:pt>
                <c:pt idx="46">
                  <c:v>2023M11</c:v>
                </c:pt>
                <c:pt idx="47">
                  <c:v>2023M12</c:v>
                </c:pt>
                <c:pt idx="48">
                  <c:v>2024M01</c:v>
                </c:pt>
                <c:pt idx="49">
                  <c:v>2024M02</c:v>
                </c:pt>
                <c:pt idx="50">
                  <c:v>2024M03</c:v>
                </c:pt>
                <c:pt idx="51">
                  <c:v>2024M04</c:v>
                </c:pt>
                <c:pt idx="52">
                  <c:v>2024M05</c:v>
                </c:pt>
                <c:pt idx="53">
                  <c:v>2024M06</c:v>
                </c:pt>
                <c:pt idx="54">
                  <c:v>2024M07</c:v>
                </c:pt>
              </c:strCache>
            </c:strRef>
          </c:cat>
          <c:val>
            <c:numRef>
              <c:f>'[A Barometerindikator.xlsx]UTVALDA'!$AX$6:$CZ$6</c:f>
              <c:numCache>
                <c:formatCode>0.0</c:formatCode>
                <c:ptCount val="55"/>
                <c:pt idx="0">
                  <c:v>108.1</c:v>
                </c:pt>
                <c:pt idx="1">
                  <c:v>110.3</c:v>
                </c:pt>
                <c:pt idx="2">
                  <c:v>104.7</c:v>
                </c:pt>
                <c:pt idx="3">
                  <c:v>75.400000000000006</c:v>
                </c:pt>
                <c:pt idx="4">
                  <c:v>77.5</c:v>
                </c:pt>
                <c:pt idx="5">
                  <c:v>84.5</c:v>
                </c:pt>
                <c:pt idx="6">
                  <c:v>94.4</c:v>
                </c:pt>
                <c:pt idx="7">
                  <c:v>98.1</c:v>
                </c:pt>
                <c:pt idx="8">
                  <c:v>103.2</c:v>
                </c:pt>
                <c:pt idx="9">
                  <c:v>106.6</c:v>
                </c:pt>
                <c:pt idx="10">
                  <c:v>98</c:v>
                </c:pt>
                <c:pt idx="11">
                  <c:v>98.7</c:v>
                </c:pt>
                <c:pt idx="12">
                  <c:v>97.8</c:v>
                </c:pt>
                <c:pt idx="13">
                  <c:v>99.7</c:v>
                </c:pt>
                <c:pt idx="14">
                  <c:v>96.8</c:v>
                </c:pt>
                <c:pt idx="15">
                  <c:v>112</c:v>
                </c:pt>
                <c:pt idx="16">
                  <c:v>107.2</c:v>
                </c:pt>
                <c:pt idx="17">
                  <c:v>111.8</c:v>
                </c:pt>
                <c:pt idx="18">
                  <c:v>116.2</c:v>
                </c:pt>
                <c:pt idx="19">
                  <c:v>109</c:v>
                </c:pt>
                <c:pt idx="20">
                  <c:v>115</c:v>
                </c:pt>
                <c:pt idx="21">
                  <c:v>117.7</c:v>
                </c:pt>
                <c:pt idx="22">
                  <c:v>118.2</c:v>
                </c:pt>
                <c:pt idx="23">
                  <c:v>114.5</c:v>
                </c:pt>
                <c:pt idx="24">
                  <c:v>104.9</c:v>
                </c:pt>
                <c:pt idx="25">
                  <c:v>120.1</c:v>
                </c:pt>
                <c:pt idx="26">
                  <c:v>110.8</c:v>
                </c:pt>
                <c:pt idx="27">
                  <c:v>110.7</c:v>
                </c:pt>
                <c:pt idx="28">
                  <c:v>109.1</c:v>
                </c:pt>
                <c:pt idx="29">
                  <c:v>101.3</c:v>
                </c:pt>
                <c:pt idx="30">
                  <c:v>91.8</c:v>
                </c:pt>
                <c:pt idx="31">
                  <c:v>91.5</c:v>
                </c:pt>
                <c:pt idx="32">
                  <c:v>85.2</c:v>
                </c:pt>
                <c:pt idx="33">
                  <c:v>78.2</c:v>
                </c:pt>
                <c:pt idx="34">
                  <c:v>78.5</c:v>
                </c:pt>
                <c:pt idx="35">
                  <c:v>77.2</c:v>
                </c:pt>
                <c:pt idx="36">
                  <c:v>80</c:v>
                </c:pt>
                <c:pt idx="37">
                  <c:v>79.5</c:v>
                </c:pt>
                <c:pt idx="38">
                  <c:v>82.2</c:v>
                </c:pt>
                <c:pt idx="39">
                  <c:v>80.3</c:v>
                </c:pt>
                <c:pt idx="40">
                  <c:v>85.9</c:v>
                </c:pt>
                <c:pt idx="41">
                  <c:v>86.8</c:v>
                </c:pt>
                <c:pt idx="42">
                  <c:v>88.3</c:v>
                </c:pt>
                <c:pt idx="43">
                  <c:v>87.7</c:v>
                </c:pt>
                <c:pt idx="44">
                  <c:v>84.3</c:v>
                </c:pt>
                <c:pt idx="45">
                  <c:v>91.1</c:v>
                </c:pt>
                <c:pt idx="46">
                  <c:v>88.5</c:v>
                </c:pt>
                <c:pt idx="47">
                  <c:v>93.6</c:v>
                </c:pt>
                <c:pt idx="48">
                  <c:v>96.2</c:v>
                </c:pt>
                <c:pt idx="49">
                  <c:v>96.5</c:v>
                </c:pt>
                <c:pt idx="50">
                  <c:v>97.6</c:v>
                </c:pt>
                <c:pt idx="51">
                  <c:v>102.4</c:v>
                </c:pt>
                <c:pt idx="52">
                  <c:v>92.5</c:v>
                </c:pt>
                <c:pt idx="53">
                  <c:v>99</c:v>
                </c:pt>
                <c:pt idx="54">
                  <c:v>101.8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3C-4AF4-83EA-F04850C45D5E}"/>
            </c:ext>
          </c:extLst>
        </c:ser>
        <c:ser>
          <c:idx val="6"/>
          <c:order val="6"/>
          <c:tx>
            <c:strRef>
              <c:f>'[A Barometerindikator.xlsx]UTVALDA'!$A$8</c:f>
              <c:strCache>
                <c:ptCount val="1"/>
                <c:pt idx="0">
                  <c:v>Mikroindex hushåll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Barometerindikator.xlsx]UTVALDA'!$AX$1:$CZ$1</c:f>
              <c:strCache>
                <c:ptCount val="55"/>
                <c:pt idx="0">
                  <c:v>2020M01</c:v>
                </c:pt>
                <c:pt idx="1">
                  <c:v>2020M02</c:v>
                </c:pt>
                <c:pt idx="2">
                  <c:v>2020M03</c:v>
                </c:pt>
                <c:pt idx="3">
                  <c:v>2020M04</c:v>
                </c:pt>
                <c:pt idx="4">
                  <c:v>2020M05</c:v>
                </c:pt>
                <c:pt idx="5">
                  <c:v>2020M06</c:v>
                </c:pt>
                <c:pt idx="6">
                  <c:v>2020M07</c:v>
                </c:pt>
                <c:pt idx="7">
                  <c:v>2020M08</c:v>
                </c:pt>
                <c:pt idx="8">
                  <c:v>2020M09</c:v>
                </c:pt>
                <c:pt idx="9">
                  <c:v>2020M10</c:v>
                </c:pt>
                <c:pt idx="10">
                  <c:v>2020M11</c:v>
                </c:pt>
                <c:pt idx="11">
                  <c:v>2020M12</c:v>
                </c:pt>
                <c:pt idx="12">
                  <c:v>2021M01</c:v>
                </c:pt>
                <c:pt idx="13">
                  <c:v>2021M02</c:v>
                </c:pt>
                <c:pt idx="14">
                  <c:v>2021M03</c:v>
                </c:pt>
                <c:pt idx="15">
                  <c:v>2021M04</c:v>
                </c:pt>
                <c:pt idx="16">
                  <c:v>2021M05</c:v>
                </c:pt>
                <c:pt idx="17">
                  <c:v>2021M06</c:v>
                </c:pt>
                <c:pt idx="18">
                  <c:v>2021M07</c:v>
                </c:pt>
                <c:pt idx="19">
                  <c:v>2021M08</c:v>
                </c:pt>
                <c:pt idx="20">
                  <c:v>2021M09</c:v>
                </c:pt>
                <c:pt idx="21">
                  <c:v>2021M10</c:v>
                </c:pt>
                <c:pt idx="22">
                  <c:v>2021M11</c:v>
                </c:pt>
                <c:pt idx="23">
                  <c:v>2021M12</c:v>
                </c:pt>
                <c:pt idx="24">
                  <c:v>2022M01</c:v>
                </c:pt>
                <c:pt idx="25">
                  <c:v>2022M02</c:v>
                </c:pt>
                <c:pt idx="26">
                  <c:v>2022M03</c:v>
                </c:pt>
                <c:pt idx="27">
                  <c:v>2022M04</c:v>
                </c:pt>
                <c:pt idx="28">
                  <c:v>2022M05</c:v>
                </c:pt>
                <c:pt idx="29">
                  <c:v>2022M06</c:v>
                </c:pt>
                <c:pt idx="30">
                  <c:v>2022M07</c:v>
                </c:pt>
                <c:pt idx="31">
                  <c:v>2022M08</c:v>
                </c:pt>
                <c:pt idx="32">
                  <c:v>2022M09</c:v>
                </c:pt>
                <c:pt idx="33">
                  <c:v>2022M10</c:v>
                </c:pt>
                <c:pt idx="34">
                  <c:v>2022M11</c:v>
                </c:pt>
                <c:pt idx="35">
                  <c:v>2022M12</c:v>
                </c:pt>
                <c:pt idx="36">
                  <c:v>2023M01</c:v>
                </c:pt>
                <c:pt idx="37">
                  <c:v>2023M02</c:v>
                </c:pt>
                <c:pt idx="38">
                  <c:v>2023M03</c:v>
                </c:pt>
                <c:pt idx="39">
                  <c:v>2023M04</c:v>
                </c:pt>
                <c:pt idx="40">
                  <c:v>2023M05</c:v>
                </c:pt>
                <c:pt idx="41">
                  <c:v>2023M06</c:v>
                </c:pt>
                <c:pt idx="42">
                  <c:v>2023M07</c:v>
                </c:pt>
                <c:pt idx="43">
                  <c:v>2023M08</c:v>
                </c:pt>
                <c:pt idx="44">
                  <c:v>2023M09</c:v>
                </c:pt>
                <c:pt idx="45">
                  <c:v>2023M10</c:v>
                </c:pt>
                <c:pt idx="46">
                  <c:v>2023M11</c:v>
                </c:pt>
                <c:pt idx="47">
                  <c:v>2023M12</c:v>
                </c:pt>
                <c:pt idx="48">
                  <c:v>2024M01</c:v>
                </c:pt>
                <c:pt idx="49">
                  <c:v>2024M02</c:v>
                </c:pt>
                <c:pt idx="50">
                  <c:v>2024M03</c:v>
                </c:pt>
                <c:pt idx="51">
                  <c:v>2024M04</c:v>
                </c:pt>
                <c:pt idx="52">
                  <c:v>2024M05</c:v>
                </c:pt>
                <c:pt idx="53">
                  <c:v>2024M06</c:v>
                </c:pt>
                <c:pt idx="54">
                  <c:v>2024M07</c:v>
                </c:pt>
              </c:strCache>
            </c:strRef>
          </c:cat>
          <c:val>
            <c:numRef>
              <c:f>'[A Barometerindikator.xlsx]UTVALDA'!$AX$8:$CZ$8</c:f>
              <c:numCache>
                <c:formatCode>0.0</c:formatCode>
                <c:ptCount val="55"/>
                <c:pt idx="0">
                  <c:v>97.3</c:v>
                </c:pt>
                <c:pt idx="1">
                  <c:v>100.8</c:v>
                </c:pt>
                <c:pt idx="2">
                  <c:v>95.4</c:v>
                </c:pt>
                <c:pt idx="3">
                  <c:v>83.8</c:v>
                </c:pt>
                <c:pt idx="4">
                  <c:v>86</c:v>
                </c:pt>
                <c:pt idx="5">
                  <c:v>90.1</c:v>
                </c:pt>
                <c:pt idx="6">
                  <c:v>91.7</c:v>
                </c:pt>
                <c:pt idx="7">
                  <c:v>91.9</c:v>
                </c:pt>
                <c:pt idx="8">
                  <c:v>94.3</c:v>
                </c:pt>
                <c:pt idx="9">
                  <c:v>95.8</c:v>
                </c:pt>
                <c:pt idx="10">
                  <c:v>94.8</c:v>
                </c:pt>
                <c:pt idx="11">
                  <c:v>96.7</c:v>
                </c:pt>
                <c:pt idx="12">
                  <c:v>98.9</c:v>
                </c:pt>
                <c:pt idx="13">
                  <c:v>100.5</c:v>
                </c:pt>
                <c:pt idx="14">
                  <c:v>101.5</c:v>
                </c:pt>
                <c:pt idx="15">
                  <c:v>104.6</c:v>
                </c:pt>
                <c:pt idx="16">
                  <c:v>109.5</c:v>
                </c:pt>
                <c:pt idx="17">
                  <c:v>107.3</c:v>
                </c:pt>
                <c:pt idx="18">
                  <c:v>107.6</c:v>
                </c:pt>
                <c:pt idx="19">
                  <c:v>107.8</c:v>
                </c:pt>
                <c:pt idx="20">
                  <c:v>107.8</c:v>
                </c:pt>
                <c:pt idx="21">
                  <c:v>105.2</c:v>
                </c:pt>
                <c:pt idx="22">
                  <c:v>102.4</c:v>
                </c:pt>
                <c:pt idx="23">
                  <c:v>101.3</c:v>
                </c:pt>
                <c:pt idx="24">
                  <c:v>96.2</c:v>
                </c:pt>
                <c:pt idx="25">
                  <c:v>94.7</c:v>
                </c:pt>
                <c:pt idx="26">
                  <c:v>85</c:v>
                </c:pt>
                <c:pt idx="27">
                  <c:v>84</c:v>
                </c:pt>
                <c:pt idx="28">
                  <c:v>79.599999999999994</c:v>
                </c:pt>
                <c:pt idx="29">
                  <c:v>76</c:v>
                </c:pt>
                <c:pt idx="30">
                  <c:v>69</c:v>
                </c:pt>
                <c:pt idx="31">
                  <c:v>68.900000000000006</c:v>
                </c:pt>
                <c:pt idx="32">
                  <c:v>63.5</c:v>
                </c:pt>
                <c:pt idx="33">
                  <c:v>60.3</c:v>
                </c:pt>
                <c:pt idx="34">
                  <c:v>64.599999999999994</c:v>
                </c:pt>
                <c:pt idx="35">
                  <c:v>62.4</c:v>
                </c:pt>
                <c:pt idx="36">
                  <c:v>64.8</c:v>
                </c:pt>
                <c:pt idx="37">
                  <c:v>67.099999999999994</c:v>
                </c:pt>
                <c:pt idx="38">
                  <c:v>68.8</c:v>
                </c:pt>
                <c:pt idx="39">
                  <c:v>69.900000000000006</c:v>
                </c:pt>
                <c:pt idx="40">
                  <c:v>73.2</c:v>
                </c:pt>
                <c:pt idx="41">
                  <c:v>74.3</c:v>
                </c:pt>
                <c:pt idx="42">
                  <c:v>74.099999999999994</c:v>
                </c:pt>
                <c:pt idx="43">
                  <c:v>72</c:v>
                </c:pt>
                <c:pt idx="44">
                  <c:v>70.7</c:v>
                </c:pt>
                <c:pt idx="45">
                  <c:v>71.599999999999994</c:v>
                </c:pt>
                <c:pt idx="46">
                  <c:v>73.8</c:v>
                </c:pt>
                <c:pt idx="47">
                  <c:v>76</c:v>
                </c:pt>
                <c:pt idx="48">
                  <c:v>83.1</c:v>
                </c:pt>
                <c:pt idx="49">
                  <c:v>83.5</c:v>
                </c:pt>
                <c:pt idx="50">
                  <c:v>87.8</c:v>
                </c:pt>
                <c:pt idx="51">
                  <c:v>89.1</c:v>
                </c:pt>
                <c:pt idx="52">
                  <c:v>91.6</c:v>
                </c:pt>
                <c:pt idx="53">
                  <c:v>93.7</c:v>
                </c:pt>
                <c:pt idx="54">
                  <c:v>96.6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3C-4AF4-83EA-F04850C45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8113023"/>
        <c:axId val="1218105951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'[A Barometerindikator.xlsx]UTVALDA'!$A$2</c15:sqref>
                        </c15:formulaRef>
                      </c:ext>
                    </c:extLst>
                    <c:strCache>
                      <c:ptCount val="1"/>
                      <c:pt idx="0">
                        <c:v>Barometerindikatorn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'[A Barometerindikator.xlsx]UTVALDA'!$AX$1:$CZ$1</c15:sqref>
                        </c15:formulaRef>
                      </c:ext>
                    </c:extLst>
                    <c:strCache>
                      <c:ptCount val="55"/>
                      <c:pt idx="0">
                        <c:v>2020M01</c:v>
                      </c:pt>
                      <c:pt idx="1">
                        <c:v>2020M02</c:v>
                      </c:pt>
                      <c:pt idx="2">
                        <c:v>2020M03</c:v>
                      </c:pt>
                      <c:pt idx="3">
                        <c:v>2020M04</c:v>
                      </c:pt>
                      <c:pt idx="4">
                        <c:v>2020M05</c:v>
                      </c:pt>
                      <c:pt idx="5">
                        <c:v>2020M06</c:v>
                      </c:pt>
                      <c:pt idx="6">
                        <c:v>2020M07</c:v>
                      </c:pt>
                      <c:pt idx="7">
                        <c:v>2020M08</c:v>
                      </c:pt>
                      <c:pt idx="8">
                        <c:v>2020M09</c:v>
                      </c:pt>
                      <c:pt idx="9">
                        <c:v>2020M10</c:v>
                      </c:pt>
                      <c:pt idx="10">
                        <c:v>2020M11</c:v>
                      </c:pt>
                      <c:pt idx="11">
                        <c:v>2020M12</c:v>
                      </c:pt>
                      <c:pt idx="12">
                        <c:v>2021M01</c:v>
                      </c:pt>
                      <c:pt idx="13">
                        <c:v>2021M02</c:v>
                      </c:pt>
                      <c:pt idx="14">
                        <c:v>2021M03</c:v>
                      </c:pt>
                      <c:pt idx="15">
                        <c:v>2021M04</c:v>
                      </c:pt>
                      <c:pt idx="16">
                        <c:v>2021M05</c:v>
                      </c:pt>
                      <c:pt idx="17">
                        <c:v>2021M06</c:v>
                      </c:pt>
                      <c:pt idx="18">
                        <c:v>2021M07</c:v>
                      </c:pt>
                      <c:pt idx="19">
                        <c:v>2021M08</c:v>
                      </c:pt>
                      <c:pt idx="20">
                        <c:v>2021M09</c:v>
                      </c:pt>
                      <c:pt idx="21">
                        <c:v>2021M10</c:v>
                      </c:pt>
                      <c:pt idx="22">
                        <c:v>2021M11</c:v>
                      </c:pt>
                      <c:pt idx="23">
                        <c:v>2021M12</c:v>
                      </c:pt>
                      <c:pt idx="24">
                        <c:v>2022M01</c:v>
                      </c:pt>
                      <c:pt idx="25">
                        <c:v>2022M02</c:v>
                      </c:pt>
                      <c:pt idx="26">
                        <c:v>2022M03</c:v>
                      </c:pt>
                      <c:pt idx="27">
                        <c:v>2022M04</c:v>
                      </c:pt>
                      <c:pt idx="28">
                        <c:v>2022M05</c:v>
                      </c:pt>
                      <c:pt idx="29">
                        <c:v>2022M06</c:v>
                      </c:pt>
                      <c:pt idx="30">
                        <c:v>2022M07</c:v>
                      </c:pt>
                      <c:pt idx="31">
                        <c:v>2022M08</c:v>
                      </c:pt>
                      <c:pt idx="32">
                        <c:v>2022M09</c:v>
                      </c:pt>
                      <c:pt idx="33">
                        <c:v>2022M10</c:v>
                      </c:pt>
                      <c:pt idx="34">
                        <c:v>2022M11</c:v>
                      </c:pt>
                      <c:pt idx="35">
                        <c:v>2022M12</c:v>
                      </c:pt>
                      <c:pt idx="36">
                        <c:v>2023M01</c:v>
                      </c:pt>
                      <c:pt idx="37">
                        <c:v>2023M02</c:v>
                      </c:pt>
                      <c:pt idx="38">
                        <c:v>2023M03</c:v>
                      </c:pt>
                      <c:pt idx="39">
                        <c:v>2023M04</c:v>
                      </c:pt>
                      <c:pt idx="40">
                        <c:v>2023M05</c:v>
                      </c:pt>
                      <c:pt idx="41">
                        <c:v>2023M06</c:v>
                      </c:pt>
                      <c:pt idx="42">
                        <c:v>2023M07</c:v>
                      </c:pt>
                      <c:pt idx="43">
                        <c:v>2023M08</c:v>
                      </c:pt>
                      <c:pt idx="44">
                        <c:v>2023M09</c:v>
                      </c:pt>
                      <c:pt idx="45">
                        <c:v>2023M10</c:v>
                      </c:pt>
                      <c:pt idx="46">
                        <c:v>2023M11</c:v>
                      </c:pt>
                      <c:pt idx="47">
                        <c:v>2023M12</c:v>
                      </c:pt>
                      <c:pt idx="48">
                        <c:v>2024M01</c:v>
                      </c:pt>
                      <c:pt idx="49">
                        <c:v>2024M02</c:v>
                      </c:pt>
                      <c:pt idx="50">
                        <c:v>2024M03</c:v>
                      </c:pt>
                      <c:pt idx="51">
                        <c:v>2024M04</c:v>
                      </c:pt>
                      <c:pt idx="52">
                        <c:v>2024M05</c:v>
                      </c:pt>
                      <c:pt idx="53">
                        <c:v>2024M06</c:v>
                      </c:pt>
                      <c:pt idx="54">
                        <c:v>2024M07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'[A Barometerindikator.xlsx]UTVALDA'!$AX$2:$CZ$2</c15:sqref>
                        </c15:formulaRef>
                      </c:ext>
                    </c:extLst>
                    <c:numCache>
                      <c:formatCode>0.0</c:formatCode>
                      <c:ptCount val="55"/>
                      <c:pt idx="0">
                        <c:v>96.8</c:v>
                      </c:pt>
                      <c:pt idx="1">
                        <c:v>99</c:v>
                      </c:pt>
                      <c:pt idx="2">
                        <c:v>93.5</c:v>
                      </c:pt>
                      <c:pt idx="3">
                        <c:v>61.4</c:v>
                      </c:pt>
                      <c:pt idx="4">
                        <c:v>64.7</c:v>
                      </c:pt>
                      <c:pt idx="5">
                        <c:v>76.099999999999994</c:v>
                      </c:pt>
                      <c:pt idx="6">
                        <c:v>84.9</c:v>
                      </c:pt>
                      <c:pt idx="7">
                        <c:v>87.5</c:v>
                      </c:pt>
                      <c:pt idx="8">
                        <c:v>94.1</c:v>
                      </c:pt>
                      <c:pt idx="9">
                        <c:v>95</c:v>
                      </c:pt>
                      <c:pt idx="10">
                        <c:v>96.7</c:v>
                      </c:pt>
                      <c:pt idx="11">
                        <c:v>96.2</c:v>
                      </c:pt>
                      <c:pt idx="12">
                        <c:v>102.1</c:v>
                      </c:pt>
                      <c:pt idx="13">
                        <c:v>104</c:v>
                      </c:pt>
                      <c:pt idx="14">
                        <c:v>105.5</c:v>
                      </c:pt>
                      <c:pt idx="15">
                        <c:v>112.6</c:v>
                      </c:pt>
                      <c:pt idx="16">
                        <c:v>116.7</c:v>
                      </c:pt>
                      <c:pt idx="17">
                        <c:v>117.3</c:v>
                      </c:pt>
                      <c:pt idx="18">
                        <c:v>120.8</c:v>
                      </c:pt>
                      <c:pt idx="19">
                        <c:v>119.4</c:v>
                      </c:pt>
                      <c:pt idx="20">
                        <c:v>118.7</c:v>
                      </c:pt>
                      <c:pt idx="21">
                        <c:v>120.7</c:v>
                      </c:pt>
                      <c:pt idx="22">
                        <c:v>118.6</c:v>
                      </c:pt>
                      <c:pt idx="23">
                        <c:v>118.5</c:v>
                      </c:pt>
                      <c:pt idx="24">
                        <c:v>113.2</c:v>
                      </c:pt>
                      <c:pt idx="25">
                        <c:v>114.8</c:v>
                      </c:pt>
                      <c:pt idx="26">
                        <c:v>112.8</c:v>
                      </c:pt>
                      <c:pt idx="27">
                        <c:v>111</c:v>
                      </c:pt>
                      <c:pt idx="28">
                        <c:v>110.5</c:v>
                      </c:pt>
                      <c:pt idx="29">
                        <c:v>105.5</c:v>
                      </c:pt>
                      <c:pt idx="30">
                        <c:v>103.3</c:v>
                      </c:pt>
                      <c:pt idx="31">
                        <c:v>98.6</c:v>
                      </c:pt>
                      <c:pt idx="32">
                        <c:v>93.3</c:v>
                      </c:pt>
                      <c:pt idx="33">
                        <c:v>87.6</c:v>
                      </c:pt>
                      <c:pt idx="34">
                        <c:v>87.4</c:v>
                      </c:pt>
                      <c:pt idx="35">
                        <c:v>87.4</c:v>
                      </c:pt>
                      <c:pt idx="36">
                        <c:v>86.2</c:v>
                      </c:pt>
                      <c:pt idx="37">
                        <c:v>88.2</c:v>
                      </c:pt>
                      <c:pt idx="38">
                        <c:v>89.6</c:v>
                      </c:pt>
                      <c:pt idx="39">
                        <c:v>88.1</c:v>
                      </c:pt>
                      <c:pt idx="40">
                        <c:v>90</c:v>
                      </c:pt>
                      <c:pt idx="41">
                        <c:v>90.1</c:v>
                      </c:pt>
                      <c:pt idx="42">
                        <c:v>87.5</c:v>
                      </c:pt>
                      <c:pt idx="43">
                        <c:v>85.5</c:v>
                      </c:pt>
                      <c:pt idx="44">
                        <c:v>86.2</c:v>
                      </c:pt>
                      <c:pt idx="45">
                        <c:v>85.1</c:v>
                      </c:pt>
                      <c:pt idx="46">
                        <c:v>85.4</c:v>
                      </c:pt>
                      <c:pt idx="47">
                        <c:v>85.5</c:v>
                      </c:pt>
                      <c:pt idx="48">
                        <c:v>91.4</c:v>
                      </c:pt>
                      <c:pt idx="49">
                        <c:v>91.3</c:v>
                      </c:pt>
                      <c:pt idx="50">
                        <c:v>93.4</c:v>
                      </c:pt>
                      <c:pt idx="51">
                        <c:v>95.2</c:v>
                      </c:pt>
                      <c:pt idx="52">
                        <c:v>94.3</c:v>
                      </c:pt>
                      <c:pt idx="53">
                        <c:v>96.4</c:v>
                      </c:pt>
                      <c:pt idx="54">
                        <c:v>95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EC3C-4AF4-83EA-F04850C45D5E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Barometerindikator.xlsx]UTVALDA'!$A$5</c15:sqref>
                        </c15:formulaRef>
                      </c:ext>
                    </c:extLst>
                    <c:strCache>
                      <c:ptCount val="1"/>
                      <c:pt idx="0">
                        <c:v>Bygg &amp; anläggning (SNI 41-42)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Barometerindikator.xlsx]UTVALDA'!$AX$1:$CZ$1</c15:sqref>
                        </c15:formulaRef>
                      </c:ext>
                    </c:extLst>
                    <c:strCache>
                      <c:ptCount val="55"/>
                      <c:pt idx="0">
                        <c:v>2020M01</c:v>
                      </c:pt>
                      <c:pt idx="1">
                        <c:v>2020M02</c:v>
                      </c:pt>
                      <c:pt idx="2">
                        <c:v>2020M03</c:v>
                      </c:pt>
                      <c:pt idx="3">
                        <c:v>2020M04</c:v>
                      </c:pt>
                      <c:pt idx="4">
                        <c:v>2020M05</c:v>
                      </c:pt>
                      <c:pt idx="5">
                        <c:v>2020M06</c:v>
                      </c:pt>
                      <c:pt idx="6">
                        <c:v>2020M07</c:v>
                      </c:pt>
                      <c:pt idx="7">
                        <c:v>2020M08</c:v>
                      </c:pt>
                      <c:pt idx="8">
                        <c:v>2020M09</c:v>
                      </c:pt>
                      <c:pt idx="9">
                        <c:v>2020M10</c:v>
                      </c:pt>
                      <c:pt idx="10">
                        <c:v>2020M11</c:v>
                      </c:pt>
                      <c:pt idx="11">
                        <c:v>2020M12</c:v>
                      </c:pt>
                      <c:pt idx="12">
                        <c:v>2021M01</c:v>
                      </c:pt>
                      <c:pt idx="13">
                        <c:v>2021M02</c:v>
                      </c:pt>
                      <c:pt idx="14">
                        <c:v>2021M03</c:v>
                      </c:pt>
                      <c:pt idx="15">
                        <c:v>2021M04</c:v>
                      </c:pt>
                      <c:pt idx="16">
                        <c:v>2021M05</c:v>
                      </c:pt>
                      <c:pt idx="17">
                        <c:v>2021M06</c:v>
                      </c:pt>
                      <c:pt idx="18">
                        <c:v>2021M07</c:v>
                      </c:pt>
                      <c:pt idx="19">
                        <c:v>2021M08</c:v>
                      </c:pt>
                      <c:pt idx="20">
                        <c:v>2021M09</c:v>
                      </c:pt>
                      <c:pt idx="21">
                        <c:v>2021M10</c:v>
                      </c:pt>
                      <c:pt idx="22">
                        <c:v>2021M11</c:v>
                      </c:pt>
                      <c:pt idx="23">
                        <c:v>2021M12</c:v>
                      </c:pt>
                      <c:pt idx="24">
                        <c:v>2022M01</c:v>
                      </c:pt>
                      <c:pt idx="25">
                        <c:v>2022M02</c:v>
                      </c:pt>
                      <c:pt idx="26">
                        <c:v>2022M03</c:v>
                      </c:pt>
                      <c:pt idx="27">
                        <c:v>2022M04</c:v>
                      </c:pt>
                      <c:pt idx="28">
                        <c:v>2022M05</c:v>
                      </c:pt>
                      <c:pt idx="29">
                        <c:v>2022M06</c:v>
                      </c:pt>
                      <c:pt idx="30">
                        <c:v>2022M07</c:v>
                      </c:pt>
                      <c:pt idx="31">
                        <c:v>2022M08</c:v>
                      </c:pt>
                      <c:pt idx="32">
                        <c:v>2022M09</c:v>
                      </c:pt>
                      <c:pt idx="33">
                        <c:v>2022M10</c:v>
                      </c:pt>
                      <c:pt idx="34">
                        <c:v>2022M11</c:v>
                      </c:pt>
                      <c:pt idx="35">
                        <c:v>2022M12</c:v>
                      </c:pt>
                      <c:pt idx="36">
                        <c:v>2023M01</c:v>
                      </c:pt>
                      <c:pt idx="37">
                        <c:v>2023M02</c:v>
                      </c:pt>
                      <c:pt idx="38">
                        <c:v>2023M03</c:v>
                      </c:pt>
                      <c:pt idx="39">
                        <c:v>2023M04</c:v>
                      </c:pt>
                      <c:pt idx="40">
                        <c:v>2023M05</c:v>
                      </c:pt>
                      <c:pt idx="41">
                        <c:v>2023M06</c:v>
                      </c:pt>
                      <c:pt idx="42">
                        <c:v>2023M07</c:v>
                      </c:pt>
                      <c:pt idx="43">
                        <c:v>2023M08</c:v>
                      </c:pt>
                      <c:pt idx="44">
                        <c:v>2023M09</c:v>
                      </c:pt>
                      <c:pt idx="45">
                        <c:v>2023M10</c:v>
                      </c:pt>
                      <c:pt idx="46">
                        <c:v>2023M11</c:v>
                      </c:pt>
                      <c:pt idx="47">
                        <c:v>2023M12</c:v>
                      </c:pt>
                      <c:pt idx="48">
                        <c:v>2024M01</c:v>
                      </c:pt>
                      <c:pt idx="49">
                        <c:v>2024M02</c:v>
                      </c:pt>
                      <c:pt idx="50">
                        <c:v>2024M03</c:v>
                      </c:pt>
                      <c:pt idx="51">
                        <c:v>2024M04</c:v>
                      </c:pt>
                      <c:pt idx="52">
                        <c:v>2024M05</c:v>
                      </c:pt>
                      <c:pt idx="53">
                        <c:v>2024M06</c:v>
                      </c:pt>
                      <c:pt idx="54">
                        <c:v>2024M07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Barometerindikator.xlsx]UTVALDA'!$AX$5:$CZ$5</c15:sqref>
                        </c15:formulaRef>
                      </c:ext>
                    </c:extLst>
                    <c:numCache>
                      <c:formatCode>0.0</c:formatCode>
                      <c:ptCount val="55"/>
                      <c:pt idx="0">
                        <c:v>101.7</c:v>
                      </c:pt>
                      <c:pt idx="1">
                        <c:v>101.2</c:v>
                      </c:pt>
                      <c:pt idx="2">
                        <c:v>99.4</c:v>
                      </c:pt>
                      <c:pt idx="3">
                        <c:v>92.6</c:v>
                      </c:pt>
                      <c:pt idx="4">
                        <c:v>88.2</c:v>
                      </c:pt>
                      <c:pt idx="5">
                        <c:v>88.6</c:v>
                      </c:pt>
                      <c:pt idx="6">
                        <c:v>92.4</c:v>
                      </c:pt>
                      <c:pt idx="7">
                        <c:v>92.8</c:v>
                      </c:pt>
                      <c:pt idx="8">
                        <c:v>89</c:v>
                      </c:pt>
                      <c:pt idx="9">
                        <c:v>91.9</c:v>
                      </c:pt>
                      <c:pt idx="10">
                        <c:v>94.2</c:v>
                      </c:pt>
                      <c:pt idx="11">
                        <c:v>95.6</c:v>
                      </c:pt>
                      <c:pt idx="12">
                        <c:v>95.6</c:v>
                      </c:pt>
                      <c:pt idx="13">
                        <c:v>96.3</c:v>
                      </c:pt>
                      <c:pt idx="14">
                        <c:v>98</c:v>
                      </c:pt>
                      <c:pt idx="15">
                        <c:v>101.2</c:v>
                      </c:pt>
                      <c:pt idx="16">
                        <c:v>106.4</c:v>
                      </c:pt>
                      <c:pt idx="17">
                        <c:v>109</c:v>
                      </c:pt>
                      <c:pt idx="18">
                        <c:v>107.3</c:v>
                      </c:pt>
                      <c:pt idx="19">
                        <c:v>106.9</c:v>
                      </c:pt>
                      <c:pt idx="20">
                        <c:v>109.6</c:v>
                      </c:pt>
                      <c:pt idx="21">
                        <c:v>109.9</c:v>
                      </c:pt>
                      <c:pt idx="22">
                        <c:v>108.5</c:v>
                      </c:pt>
                      <c:pt idx="23">
                        <c:v>106.6</c:v>
                      </c:pt>
                      <c:pt idx="24">
                        <c:v>109.7</c:v>
                      </c:pt>
                      <c:pt idx="25">
                        <c:v>109</c:v>
                      </c:pt>
                      <c:pt idx="26">
                        <c:v>109</c:v>
                      </c:pt>
                      <c:pt idx="27">
                        <c:v>107.9</c:v>
                      </c:pt>
                      <c:pt idx="28">
                        <c:v>104.5</c:v>
                      </c:pt>
                      <c:pt idx="29">
                        <c:v>106.6</c:v>
                      </c:pt>
                      <c:pt idx="30">
                        <c:v>108.1</c:v>
                      </c:pt>
                      <c:pt idx="31">
                        <c:v>106.6</c:v>
                      </c:pt>
                      <c:pt idx="32">
                        <c:v>104.6</c:v>
                      </c:pt>
                      <c:pt idx="33">
                        <c:v>102.7</c:v>
                      </c:pt>
                      <c:pt idx="34">
                        <c:v>101.5</c:v>
                      </c:pt>
                      <c:pt idx="35">
                        <c:v>100.4</c:v>
                      </c:pt>
                      <c:pt idx="36">
                        <c:v>96.9</c:v>
                      </c:pt>
                      <c:pt idx="37">
                        <c:v>95</c:v>
                      </c:pt>
                      <c:pt idx="38">
                        <c:v>96.2</c:v>
                      </c:pt>
                      <c:pt idx="39">
                        <c:v>99.6</c:v>
                      </c:pt>
                      <c:pt idx="40">
                        <c:v>100.8</c:v>
                      </c:pt>
                      <c:pt idx="41">
                        <c:v>96.4</c:v>
                      </c:pt>
                      <c:pt idx="42">
                        <c:v>95.5</c:v>
                      </c:pt>
                      <c:pt idx="43">
                        <c:v>97.1</c:v>
                      </c:pt>
                      <c:pt idx="44">
                        <c:v>95</c:v>
                      </c:pt>
                      <c:pt idx="45">
                        <c:v>93.3</c:v>
                      </c:pt>
                      <c:pt idx="46">
                        <c:v>91.3</c:v>
                      </c:pt>
                      <c:pt idx="47">
                        <c:v>90.5</c:v>
                      </c:pt>
                      <c:pt idx="48">
                        <c:v>91.9</c:v>
                      </c:pt>
                      <c:pt idx="49">
                        <c:v>94.5</c:v>
                      </c:pt>
                      <c:pt idx="50">
                        <c:v>93.5</c:v>
                      </c:pt>
                      <c:pt idx="51">
                        <c:v>96.7</c:v>
                      </c:pt>
                      <c:pt idx="52">
                        <c:v>95.6</c:v>
                      </c:pt>
                      <c:pt idx="53">
                        <c:v>96.8</c:v>
                      </c:pt>
                      <c:pt idx="54">
                        <c:v>96.6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C3C-4AF4-83EA-F04850C45D5E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Barometerindikator.xlsx]UTVALDA'!$A$7</c15:sqref>
                        </c15:formulaRef>
                      </c:ext>
                    </c:extLst>
                    <c:strCache>
                      <c:ptCount val="1"/>
                      <c:pt idx="0">
                        <c:v>Tjänstesektorn (SNI 49-82 + 95-96)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sysDot"/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Barometerindikator.xlsx]UTVALDA'!$AX$1:$CZ$1</c15:sqref>
                        </c15:formulaRef>
                      </c:ext>
                    </c:extLst>
                    <c:strCache>
                      <c:ptCount val="55"/>
                      <c:pt idx="0">
                        <c:v>2020M01</c:v>
                      </c:pt>
                      <c:pt idx="1">
                        <c:v>2020M02</c:v>
                      </c:pt>
                      <c:pt idx="2">
                        <c:v>2020M03</c:v>
                      </c:pt>
                      <c:pt idx="3">
                        <c:v>2020M04</c:v>
                      </c:pt>
                      <c:pt idx="4">
                        <c:v>2020M05</c:v>
                      </c:pt>
                      <c:pt idx="5">
                        <c:v>2020M06</c:v>
                      </c:pt>
                      <c:pt idx="6">
                        <c:v>2020M07</c:v>
                      </c:pt>
                      <c:pt idx="7">
                        <c:v>2020M08</c:v>
                      </c:pt>
                      <c:pt idx="8">
                        <c:v>2020M09</c:v>
                      </c:pt>
                      <c:pt idx="9">
                        <c:v>2020M10</c:v>
                      </c:pt>
                      <c:pt idx="10">
                        <c:v>2020M11</c:v>
                      </c:pt>
                      <c:pt idx="11">
                        <c:v>2020M12</c:v>
                      </c:pt>
                      <c:pt idx="12">
                        <c:v>2021M01</c:v>
                      </c:pt>
                      <c:pt idx="13">
                        <c:v>2021M02</c:v>
                      </c:pt>
                      <c:pt idx="14">
                        <c:v>2021M03</c:v>
                      </c:pt>
                      <c:pt idx="15">
                        <c:v>2021M04</c:v>
                      </c:pt>
                      <c:pt idx="16">
                        <c:v>2021M05</c:v>
                      </c:pt>
                      <c:pt idx="17">
                        <c:v>2021M06</c:v>
                      </c:pt>
                      <c:pt idx="18">
                        <c:v>2021M07</c:v>
                      </c:pt>
                      <c:pt idx="19">
                        <c:v>2021M08</c:v>
                      </c:pt>
                      <c:pt idx="20">
                        <c:v>2021M09</c:v>
                      </c:pt>
                      <c:pt idx="21">
                        <c:v>2021M10</c:v>
                      </c:pt>
                      <c:pt idx="22">
                        <c:v>2021M11</c:v>
                      </c:pt>
                      <c:pt idx="23">
                        <c:v>2021M12</c:v>
                      </c:pt>
                      <c:pt idx="24">
                        <c:v>2022M01</c:v>
                      </c:pt>
                      <c:pt idx="25">
                        <c:v>2022M02</c:v>
                      </c:pt>
                      <c:pt idx="26">
                        <c:v>2022M03</c:v>
                      </c:pt>
                      <c:pt idx="27">
                        <c:v>2022M04</c:v>
                      </c:pt>
                      <c:pt idx="28">
                        <c:v>2022M05</c:v>
                      </c:pt>
                      <c:pt idx="29">
                        <c:v>2022M06</c:v>
                      </c:pt>
                      <c:pt idx="30">
                        <c:v>2022M07</c:v>
                      </c:pt>
                      <c:pt idx="31">
                        <c:v>2022M08</c:v>
                      </c:pt>
                      <c:pt idx="32">
                        <c:v>2022M09</c:v>
                      </c:pt>
                      <c:pt idx="33">
                        <c:v>2022M10</c:v>
                      </c:pt>
                      <c:pt idx="34">
                        <c:v>2022M11</c:v>
                      </c:pt>
                      <c:pt idx="35">
                        <c:v>2022M12</c:v>
                      </c:pt>
                      <c:pt idx="36">
                        <c:v>2023M01</c:v>
                      </c:pt>
                      <c:pt idx="37">
                        <c:v>2023M02</c:v>
                      </c:pt>
                      <c:pt idx="38">
                        <c:v>2023M03</c:v>
                      </c:pt>
                      <c:pt idx="39">
                        <c:v>2023M04</c:v>
                      </c:pt>
                      <c:pt idx="40">
                        <c:v>2023M05</c:v>
                      </c:pt>
                      <c:pt idx="41">
                        <c:v>2023M06</c:v>
                      </c:pt>
                      <c:pt idx="42">
                        <c:v>2023M07</c:v>
                      </c:pt>
                      <c:pt idx="43">
                        <c:v>2023M08</c:v>
                      </c:pt>
                      <c:pt idx="44">
                        <c:v>2023M09</c:v>
                      </c:pt>
                      <c:pt idx="45">
                        <c:v>2023M10</c:v>
                      </c:pt>
                      <c:pt idx="46">
                        <c:v>2023M11</c:v>
                      </c:pt>
                      <c:pt idx="47">
                        <c:v>2023M12</c:v>
                      </c:pt>
                      <c:pt idx="48">
                        <c:v>2024M01</c:v>
                      </c:pt>
                      <c:pt idx="49">
                        <c:v>2024M02</c:v>
                      </c:pt>
                      <c:pt idx="50">
                        <c:v>2024M03</c:v>
                      </c:pt>
                      <c:pt idx="51">
                        <c:v>2024M04</c:v>
                      </c:pt>
                      <c:pt idx="52">
                        <c:v>2024M05</c:v>
                      </c:pt>
                      <c:pt idx="53">
                        <c:v>2024M06</c:v>
                      </c:pt>
                      <c:pt idx="54">
                        <c:v>2024M07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Barometerindikator.xlsx]UTVALDA'!$AX$7:$CZ$7</c15:sqref>
                        </c15:formulaRef>
                      </c:ext>
                    </c:extLst>
                    <c:numCache>
                      <c:formatCode>0.0</c:formatCode>
                      <c:ptCount val="55"/>
                      <c:pt idx="0">
                        <c:v>94.5</c:v>
                      </c:pt>
                      <c:pt idx="1">
                        <c:v>94.6</c:v>
                      </c:pt>
                      <c:pt idx="2">
                        <c:v>88.1</c:v>
                      </c:pt>
                      <c:pt idx="3">
                        <c:v>52.3</c:v>
                      </c:pt>
                      <c:pt idx="4">
                        <c:v>55</c:v>
                      </c:pt>
                      <c:pt idx="5">
                        <c:v>63.6</c:v>
                      </c:pt>
                      <c:pt idx="6">
                        <c:v>73.8</c:v>
                      </c:pt>
                      <c:pt idx="7">
                        <c:v>79.7</c:v>
                      </c:pt>
                      <c:pt idx="8">
                        <c:v>86.4</c:v>
                      </c:pt>
                      <c:pt idx="9">
                        <c:v>87.2</c:v>
                      </c:pt>
                      <c:pt idx="10">
                        <c:v>88.4</c:v>
                      </c:pt>
                      <c:pt idx="11">
                        <c:v>87.6</c:v>
                      </c:pt>
                      <c:pt idx="12">
                        <c:v>92.8</c:v>
                      </c:pt>
                      <c:pt idx="13">
                        <c:v>96.7</c:v>
                      </c:pt>
                      <c:pt idx="14">
                        <c:v>96.9</c:v>
                      </c:pt>
                      <c:pt idx="15">
                        <c:v>105.9</c:v>
                      </c:pt>
                      <c:pt idx="16">
                        <c:v>108.7</c:v>
                      </c:pt>
                      <c:pt idx="17">
                        <c:v>111.3</c:v>
                      </c:pt>
                      <c:pt idx="18">
                        <c:v>113.4</c:v>
                      </c:pt>
                      <c:pt idx="19">
                        <c:v>112</c:v>
                      </c:pt>
                      <c:pt idx="20">
                        <c:v>111.7</c:v>
                      </c:pt>
                      <c:pt idx="21">
                        <c:v>113</c:v>
                      </c:pt>
                      <c:pt idx="22">
                        <c:v>112.3</c:v>
                      </c:pt>
                      <c:pt idx="23">
                        <c:v>111.1</c:v>
                      </c:pt>
                      <c:pt idx="24">
                        <c:v>106.5</c:v>
                      </c:pt>
                      <c:pt idx="25">
                        <c:v>107.6</c:v>
                      </c:pt>
                      <c:pt idx="26">
                        <c:v>109.3</c:v>
                      </c:pt>
                      <c:pt idx="27">
                        <c:v>109.3</c:v>
                      </c:pt>
                      <c:pt idx="28">
                        <c:v>108.3</c:v>
                      </c:pt>
                      <c:pt idx="29">
                        <c:v>104.5</c:v>
                      </c:pt>
                      <c:pt idx="30">
                        <c:v>102.3</c:v>
                      </c:pt>
                      <c:pt idx="31">
                        <c:v>97.6</c:v>
                      </c:pt>
                      <c:pt idx="32">
                        <c:v>95.2</c:v>
                      </c:pt>
                      <c:pt idx="33">
                        <c:v>89.4</c:v>
                      </c:pt>
                      <c:pt idx="34">
                        <c:v>86.8</c:v>
                      </c:pt>
                      <c:pt idx="35">
                        <c:v>88.8</c:v>
                      </c:pt>
                      <c:pt idx="36">
                        <c:v>88.5</c:v>
                      </c:pt>
                      <c:pt idx="37">
                        <c:v>91.1</c:v>
                      </c:pt>
                      <c:pt idx="38">
                        <c:v>92.1</c:v>
                      </c:pt>
                      <c:pt idx="39">
                        <c:v>90.1</c:v>
                      </c:pt>
                      <c:pt idx="40">
                        <c:v>89.9</c:v>
                      </c:pt>
                      <c:pt idx="41">
                        <c:v>91.8</c:v>
                      </c:pt>
                      <c:pt idx="42">
                        <c:v>90.8</c:v>
                      </c:pt>
                      <c:pt idx="43">
                        <c:v>86.9</c:v>
                      </c:pt>
                      <c:pt idx="44">
                        <c:v>85.8</c:v>
                      </c:pt>
                      <c:pt idx="45">
                        <c:v>83.4</c:v>
                      </c:pt>
                      <c:pt idx="46">
                        <c:v>83.2</c:v>
                      </c:pt>
                      <c:pt idx="47">
                        <c:v>87</c:v>
                      </c:pt>
                      <c:pt idx="48">
                        <c:v>91.5</c:v>
                      </c:pt>
                      <c:pt idx="49">
                        <c:v>91.1</c:v>
                      </c:pt>
                      <c:pt idx="50">
                        <c:v>93.9</c:v>
                      </c:pt>
                      <c:pt idx="51">
                        <c:v>94.2</c:v>
                      </c:pt>
                      <c:pt idx="52">
                        <c:v>94.5</c:v>
                      </c:pt>
                      <c:pt idx="53">
                        <c:v>96.8</c:v>
                      </c:pt>
                      <c:pt idx="54">
                        <c:v>94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C3C-4AF4-83EA-F04850C45D5E}"/>
                  </c:ext>
                </c:extLst>
              </c15:ser>
            </c15:filteredLineSeries>
          </c:ext>
        </c:extLst>
      </c:lineChart>
      <c:catAx>
        <c:axId val="1218113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18105951"/>
        <c:crosses val="autoZero"/>
        <c:auto val="1"/>
        <c:lblAlgn val="ctr"/>
        <c:lblOffset val="100"/>
        <c:noMultiLvlLbl val="0"/>
      </c:catAx>
      <c:valAx>
        <c:axId val="1218105951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18113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0320717819709722E-2"/>
          <c:y val="2.2754338459948963E-2"/>
          <c:w val="0.8182583881200558"/>
          <c:h val="6.620187094984744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Konfidensindikatorn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'[Konjunktur mellersta norrland.xlsx]totala'!$C$4</c:f>
              <c:strCache>
                <c:ptCount val="1"/>
                <c:pt idx="0">
                  <c:v>Stockholm (SE11)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norrland.xlsx]totala'!$D$4:$U$4</c:f>
              <c:numCache>
                <c:formatCode>0</c:formatCode>
                <c:ptCount val="18"/>
                <c:pt idx="0">
                  <c:v>60</c:v>
                </c:pt>
                <c:pt idx="1">
                  <c:v>81</c:v>
                </c:pt>
                <c:pt idx="2">
                  <c:v>91</c:v>
                </c:pt>
                <c:pt idx="3">
                  <c:v>96</c:v>
                </c:pt>
                <c:pt idx="4">
                  <c:v>106</c:v>
                </c:pt>
                <c:pt idx="5">
                  <c:v>115</c:v>
                </c:pt>
                <c:pt idx="6">
                  <c:v>114</c:v>
                </c:pt>
                <c:pt idx="7">
                  <c:v>110</c:v>
                </c:pt>
                <c:pt idx="8">
                  <c:v>110</c:v>
                </c:pt>
                <c:pt idx="9">
                  <c:v>100</c:v>
                </c:pt>
                <c:pt idx="10">
                  <c:v>90</c:v>
                </c:pt>
                <c:pt idx="11">
                  <c:v>90</c:v>
                </c:pt>
                <c:pt idx="12">
                  <c:v>91</c:v>
                </c:pt>
                <c:pt idx="13">
                  <c:v>91</c:v>
                </c:pt>
                <c:pt idx="14">
                  <c:v>89</c:v>
                </c:pt>
                <c:pt idx="15">
                  <c:v>93</c:v>
                </c:pt>
                <c:pt idx="16" formatCode="General">
                  <c:v>98</c:v>
                </c:pt>
                <c:pt idx="17" formatCode="General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8B-4757-A063-806B926D2A84}"/>
            </c:ext>
          </c:extLst>
        </c:ser>
        <c:ser>
          <c:idx val="1"/>
          <c:order val="1"/>
          <c:tx>
            <c:strRef>
              <c:f>'[Konjunktur mellersta norrland.xlsx]totala'!$C$5</c:f>
              <c:strCache>
                <c:ptCount val="1"/>
                <c:pt idx="0">
                  <c:v>Östra Mellansverige (SE12)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norrland.xlsx]totala'!$D$5:$U$5</c:f>
              <c:numCache>
                <c:formatCode>0</c:formatCode>
                <c:ptCount val="18"/>
                <c:pt idx="0">
                  <c:v>69</c:v>
                </c:pt>
                <c:pt idx="1">
                  <c:v>84</c:v>
                </c:pt>
                <c:pt idx="2">
                  <c:v>97</c:v>
                </c:pt>
                <c:pt idx="3">
                  <c:v>104</c:v>
                </c:pt>
                <c:pt idx="4">
                  <c:v>112</c:v>
                </c:pt>
                <c:pt idx="5">
                  <c:v>116</c:v>
                </c:pt>
                <c:pt idx="6">
                  <c:v>115</c:v>
                </c:pt>
                <c:pt idx="7">
                  <c:v>114</c:v>
                </c:pt>
                <c:pt idx="8">
                  <c:v>110</c:v>
                </c:pt>
                <c:pt idx="9">
                  <c:v>105</c:v>
                </c:pt>
                <c:pt idx="10">
                  <c:v>96</c:v>
                </c:pt>
                <c:pt idx="11">
                  <c:v>90</c:v>
                </c:pt>
                <c:pt idx="12">
                  <c:v>93</c:v>
                </c:pt>
                <c:pt idx="13">
                  <c:v>91</c:v>
                </c:pt>
                <c:pt idx="14">
                  <c:v>89</c:v>
                </c:pt>
                <c:pt idx="15">
                  <c:v>92</c:v>
                </c:pt>
                <c:pt idx="16" formatCode="General">
                  <c:v>96</c:v>
                </c:pt>
                <c:pt idx="17" formatCode="General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8B-4757-A063-806B926D2A84}"/>
            </c:ext>
          </c:extLst>
        </c:ser>
        <c:ser>
          <c:idx val="2"/>
          <c:order val="2"/>
          <c:tx>
            <c:strRef>
              <c:f>'[Konjunktur mellersta norrland.xlsx]totala'!$C$6</c:f>
              <c:strCache>
                <c:ptCount val="1"/>
                <c:pt idx="0">
                  <c:v>Småland med öarna (SE21)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norrland.xlsx]totala'!$D$6:$U$6</c:f>
              <c:numCache>
                <c:formatCode>0</c:formatCode>
                <c:ptCount val="18"/>
                <c:pt idx="0">
                  <c:v>72</c:v>
                </c:pt>
                <c:pt idx="1">
                  <c:v>87</c:v>
                </c:pt>
                <c:pt idx="2">
                  <c:v>100</c:v>
                </c:pt>
                <c:pt idx="3">
                  <c:v>108</c:v>
                </c:pt>
                <c:pt idx="4">
                  <c:v>117</c:v>
                </c:pt>
                <c:pt idx="5">
                  <c:v>119</c:v>
                </c:pt>
                <c:pt idx="6">
                  <c:v>115</c:v>
                </c:pt>
                <c:pt idx="7">
                  <c:v>112</c:v>
                </c:pt>
                <c:pt idx="8">
                  <c:v>110</c:v>
                </c:pt>
                <c:pt idx="9">
                  <c:v>106</c:v>
                </c:pt>
                <c:pt idx="10">
                  <c:v>95</c:v>
                </c:pt>
                <c:pt idx="11">
                  <c:v>93</c:v>
                </c:pt>
                <c:pt idx="12">
                  <c:v>93</c:v>
                </c:pt>
                <c:pt idx="13">
                  <c:v>92</c:v>
                </c:pt>
                <c:pt idx="14">
                  <c:v>91</c:v>
                </c:pt>
                <c:pt idx="15">
                  <c:v>91</c:v>
                </c:pt>
                <c:pt idx="16" formatCode="General">
                  <c:v>97</c:v>
                </c:pt>
                <c:pt idx="17" formatCode="General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8B-4757-A063-806B926D2A84}"/>
            </c:ext>
          </c:extLst>
        </c:ser>
        <c:ser>
          <c:idx val="3"/>
          <c:order val="3"/>
          <c:tx>
            <c:strRef>
              <c:f>'[Konjunktur mellersta norrland.xlsx]totala'!$C$7</c:f>
              <c:strCache>
                <c:ptCount val="1"/>
                <c:pt idx="0">
                  <c:v>Sydsverige (SE22)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norrland.xlsx]totala'!$D$7:$U$7</c:f>
              <c:numCache>
                <c:formatCode>0</c:formatCode>
                <c:ptCount val="18"/>
                <c:pt idx="0">
                  <c:v>69</c:v>
                </c:pt>
                <c:pt idx="1">
                  <c:v>85</c:v>
                </c:pt>
                <c:pt idx="2">
                  <c:v>95</c:v>
                </c:pt>
                <c:pt idx="3">
                  <c:v>101</c:v>
                </c:pt>
                <c:pt idx="4">
                  <c:v>110</c:v>
                </c:pt>
                <c:pt idx="5">
                  <c:v>116</c:v>
                </c:pt>
                <c:pt idx="6">
                  <c:v>114</c:v>
                </c:pt>
                <c:pt idx="7">
                  <c:v>112</c:v>
                </c:pt>
                <c:pt idx="8">
                  <c:v>109</c:v>
                </c:pt>
                <c:pt idx="9">
                  <c:v>104</c:v>
                </c:pt>
                <c:pt idx="10">
                  <c:v>92</c:v>
                </c:pt>
                <c:pt idx="11">
                  <c:v>89</c:v>
                </c:pt>
                <c:pt idx="12">
                  <c:v>90</c:v>
                </c:pt>
                <c:pt idx="13">
                  <c:v>88</c:v>
                </c:pt>
                <c:pt idx="14">
                  <c:v>88</c:v>
                </c:pt>
                <c:pt idx="15">
                  <c:v>92</c:v>
                </c:pt>
                <c:pt idx="16" formatCode="General">
                  <c:v>99</c:v>
                </c:pt>
                <c:pt idx="17" formatCode="General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8B-4757-A063-806B926D2A84}"/>
            </c:ext>
          </c:extLst>
        </c:ser>
        <c:ser>
          <c:idx val="4"/>
          <c:order val="4"/>
          <c:tx>
            <c:strRef>
              <c:f>'[Konjunktur mellersta norrland.xlsx]totala'!$C$8</c:f>
              <c:strCache>
                <c:ptCount val="1"/>
                <c:pt idx="0">
                  <c:v>Västsverige (SE23)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norrland.xlsx]totala'!$D$8:$U$8</c:f>
              <c:numCache>
                <c:formatCode>0</c:formatCode>
                <c:ptCount val="18"/>
                <c:pt idx="0">
                  <c:v>66</c:v>
                </c:pt>
                <c:pt idx="1">
                  <c:v>81</c:v>
                </c:pt>
                <c:pt idx="2">
                  <c:v>93</c:v>
                </c:pt>
                <c:pt idx="3">
                  <c:v>99</c:v>
                </c:pt>
                <c:pt idx="4">
                  <c:v>109</c:v>
                </c:pt>
                <c:pt idx="5">
                  <c:v>114</c:v>
                </c:pt>
                <c:pt idx="6">
                  <c:v>118</c:v>
                </c:pt>
                <c:pt idx="7">
                  <c:v>114</c:v>
                </c:pt>
                <c:pt idx="8">
                  <c:v>112</c:v>
                </c:pt>
                <c:pt idx="9">
                  <c:v>107</c:v>
                </c:pt>
                <c:pt idx="10">
                  <c:v>93</c:v>
                </c:pt>
                <c:pt idx="11">
                  <c:v>91</c:v>
                </c:pt>
                <c:pt idx="12">
                  <c:v>93</c:v>
                </c:pt>
                <c:pt idx="13">
                  <c:v>90</c:v>
                </c:pt>
                <c:pt idx="14">
                  <c:v>89</c:v>
                </c:pt>
                <c:pt idx="15">
                  <c:v>93</c:v>
                </c:pt>
                <c:pt idx="16" formatCode="General">
                  <c:v>95</c:v>
                </c:pt>
                <c:pt idx="17" formatCode="General">
                  <c:v>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8B-4757-A063-806B926D2A84}"/>
            </c:ext>
          </c:extLst>
        </c:ser>
        <c:ser>
          <c:idx val="5"/>
          <c:order val="5"/>
          <c:tx>
            <c:strRef>
              <c:f>'[Konjunktur mellersta norrland.xlsx]totala'!$C$9</c:f>
              <c:strCache>
                <c:ptCount val="1"/>
                <c:pt idx="0">
                  <c:v>Norra Mellansverige (SE31)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norrland.xlsx]totala'!$D$9:$U$9</c:f>
              <c:numCache>
                <c:formatCode>0</c:formatCode>
                <c:ptCount val="18"/>
                <c:pt idx="0">
                  <c:v>69</c:v>
                </c:pt>
                <c:pt idx="1">
                  <c:v>83</c:v>
                </c:pt>
                <c:pt idx="2">
                  <c:v>94</c:v>
                </c:pt>
                <c:pt idx="3">
                  <c:v>101</c:v>
                </c:pt>
                <c:pt idx="4">
                  <c:v>111</c:v>
                </c:pt>
                <c:pt idx="5">
                  <c:v>117</c:v>
                </c:pt>
                <c:pt idx="6">
                  <c:v>117</c:v>
                </c:pt>
                <c:pt idx="7">
                  <c:v>115</c:v>
                </c:pt>
                <c:pt idx="8">
                  <c:v>112</c:v>
                </c:pt>
                <c:pt idx="9">
                  <c:v>107</c:v>
                </c:pt>
                <c:pt idx="10">
                  <c:v>96</c:v>
                </c:pt>
                <c:pt idx="11">
                  <c:v>92</c:v>
                </c:pt>
                <c:pt idx="12">
                  <c:v>91</c:v>
                </c:pt>
                <c:pt idx="13">
                  <c:v>89</c:v>
                </c:pt>
                <c:pt idx="14">
                  <c:v>87</c:v>
                </c:pt>
                <c:pt idx="15">
                  <c:v>93</c:v>
                </c:pt>
                <c:pt idx="16" formatCode="General">
                  <c:v>96</c:v>
                </c:pt>
                <c:pt idx="17" formatCode="General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38B-4757-A063-806B926D2A84}"/>
            </c:ext>
          </c:extLst>
        </c:ser>
        <c:ser>
          <c:idx val="6"/>
          <c:order val="6"/>
          <c:tx>
            <c:strRef>
              <c:f>'[Konjunktur mellersta norrland.xlsx]totala'!$C$10</c:f>
              <c:strCache>
                <c:ptCount val="1"/>
                <c:pt idx="0">
                  <c:v>Mellersta Norrland (SE32)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norrland.xlsx]totala'!$D$10:$U$10</c:f>
              <c:numCache>
                <c:formatCode>0</c:formatCode>
                <c:ptCount val="18"/>
                <c:pt idx="0">
                  <c:v>65</c:v>
                </c:pt>
                <c:pt idx="1">
                  <c:v>83</c:v>
                </c:pt>
                <c:pt idx="2">
                  <c:v>93</c:v>
                </c:pt>
                <c:pt idx="3">
                  <c:v>100</c:v>
                </c:pt>
                <c:pt idx="4">
                  <c:v>111</c:v>
                </c:pt>
                <c:pt idx="5">
                  <c:v>117</c:v>
                </c:pt>
                <c:pt idx="6">
                  <c:v>115</c:v>
                </c:pt>
                <c:pt idx="7">
                  <c:v>114</c:v>
                </c:pt>
                <c:pt idx="8">
                  <c:v>111</c:v>
                </c:pt>
                <c:pt idx="9">
                  <c:v>104</c:v>
                </c:pt>
                <c:pt idx="10">
                  <c:v>93</c:v>
                </c:pt>
                <c:pt idx="11">
                  <c:v>94</c:v>
                </c:pt>
                <c:pt idx="12">
                  <c:v>97</c:v>
                </c:pt>
                <c:pt idx="13">
                  <c:v>90</c:v>
                </c:pt>
                <c:pt idx="14">
                  <c:v>92</c:v>
                </c:pt>
                <c:pt idx="15">
                  <c:v>98</c:v>
                </c:pt>
                <c:pt idx="16" formatCode="General">
                  <c:v>100</c:v>
                </c:pt>
                <c:pt idx="17" formatCode="General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8B-4757-A063-806B926D2A84}"/>
            </c:ext>
          </c:extLst>
        </c:ser>
        <c:ser>
          <c:idx val="7"/>
          <c:order val="7"/>
          <c:tx>
            <c:strRef>
              <c:f>'[Konjunktur mellersta norrland.xlsx]totala'!$C$11</c:f>
              <c:strCache>
                <c:ptCount val="1"/>
                <c:pt idx="0">
                  <c:v>Övre Norrland (SE33)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'[Konjunktur mellersta norrland.xlsx]totala'!$D$3:$U$3</c:f>
              <c:strCache>
                <c:ptCount val="18"/>
                <c:pt idx="0">
                  <c:v>2020Q1</c:v>
                </c:pt>
                <c:pt idx="1">
                  <c:v>2020Q2</c:v>
                </c:pt>
                <c:pt idx="2">
                  <c:v>2020Q3</c:v>
                </c:pt>
                <c:pt idx="3">
                  <c:v>2020Q4</c:v>
                </c:pt>
                <c:pt idx="4">
                  <c:v>2021Q1</c:v>
                </c:pt>
                <c:pt idx="5">
                  <c:v>2021Q2</c:v>
                </c:pt>
                <c:pt idx="6">
                  <c:v>2021Q3</c:v>
                </c:pt>
                <c:pt idx="7">
                  <c:v>2021Q4</c:v>
                </c:pt>
                <c:pt idx="8">
                  <c:v>2022Q1</c:v>
                </c:pt>
                <c:pt idx="9">
                  <c:v>2022Q2</c:v>
                </c:pt>
                <c:pt idx="10">
                  <c:v>2022Q3</c:v>
                </c:pt>
                <c:pt idx="11">
                  <c:v>2022Q4</c:v>
                </c:pt>
                <c:pt idx="12">
                  <c:v>2023Q1</c:v>
                </c:pt>
                <c:pt idx="13">
                  <c:v>2023Q2</c:v>
                </c:pt>
                <c:pt idx="14">
                  <c:v>2023Q3</c:v>
                </c:pt>
                <c:pt idx="15">
                  <c:v>2023Q4</c:v>
                </c:pt>
                <c:pt idx="16">
                  <c:v>2024Q1</c:v>
                </c:pt>
                <c:pt idx="17">
                  <c:v>2024Q2</c:v>
                </c:pt>
              </c:strCache>
            </c:strRef>
          </c:cat>
          <c:val>
            <c:numRef>
              <c:f>'[Konjunktur mellersta norrland.xlsx]totala'!$D$11:$U$11</c:f>
              <c:numCache>
                <c:formatCode>0</c:formatCode>
                <c:ptCount val="18"/>
                <c:pt idx="0">
                  <c:v>70</c:v>
                </c:pt>
                <c:pt idx="1">
                  <c:v>83</c:v>
                </c:pt>
                <c:pt idx="2">
                  <c:v>93</c:v>
                </c:pt>
                <c:pt idx="3">
                  <c:v>102</c:v>
                </c:pt>
                <c:pt idx="4">
                  <c:v>112</c:v>
                </c:pt>
                <c:pt idx="5">
                  <c:v>119</c:v>
                </c:pt>
                <c:pt idx="6">
                  <c:v>118</c:v>
                </c:pt>
                <c:pt idx="7">
                  <c:v>115</c:v>
                </c:pt>
                <c:pt idx="8">
                  <c:v>110</c:v>
                </c:pt>
                <c:pt idx="9">
                  <c:v>103</c:v>
                </c:pt>
                <c:pt idx="10">
                  <c:v>94</c:v>
                </c:pt>
                <c:pt idx="11">
                  <c:v>91</c:v>
                </c:pt>
                <c:pt idx="12">
                  <c:v>98</c:v>
                </c:pt>
                <c:pt idx="13">
                  <c:v>94</c:v>
                </c:pt>
                <c:pt idx="14">
                  <c:v>92</c:v>
                </c:pt>
                <c:pt idx="15">
                  <c:v>94</c:v>
                </c:pt>
                <c:pt idx="16" formatCode="General">
                  <c:v>100</c:v>
                </c:pt>
                <c:pt idx="17" formatCode="General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38B-4757-A063-806B926D2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6554912"/>
        <c:axId val="2056552032"/>
      </c:lineChart>
      <c:catAx>
        <c:axId val="20565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56552032"/>
        <c:crosses val="autoZero"/>
        <c:auto val="1"/>
        <c:lblAlgn val="ctr"/>
        <c:lblOffset val="100"/>
        <c:noMultiLvlLbl val="0"/>
      </c:catAx>
      <c:valAx>
        <c:axId val="2056552032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5655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Andel inskrivna arbetslösa av arbetskraften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10252951728259084"/>
          <c:y val="0.21961411940546063"/>
          <c:w val="0.83441479761546433"/>
          <c:h val="0.65152071193740058"/>
        </c:manualLayout>
      </c:layout>
      <c:lineChart>
        <c:grouping val="standard"/>
        <c:varyColors val="0"/>
        <c:ser>
          <c:idx val="0"/>
          <c:order val="0"/>
          <c:tx>
            <c:strRef>
              <c:f>'[A Arbetslösa månad.xlsx]Tidsserier'!$C$1</c:f>
              <c:strCache>
                <c:ptCount val="1"/>
                <c:pt idx="0">
                  <c:v>Riket</c:v>
                </c:pt>
              </c:strCache>
            </c:strRef>
          </c:tx>
          <c:spPr>
            <a:ln w="28575" cap="rnd">
              <a:solidFill>
                <a:sysClr val="window" lastClr="FFFFFF">
                  <a:lumMod val="75000"/>
                </a:sysClr>
              </a:solidFill>
              <a:round/>
            </a:ln>
            <a:effectLst/>
          </c:spPr>
          <c:marker>
            <c:symbol val="none"/>
          </c:marker>
          <c:dLbls>
            <c:dLbl>
              <c:idx val="5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230-452E-BB83-3DA97A070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 Arbetslösa månad.xlsx]Tidsserier'!$A$2:$A$56</c:f>
              <c:numCache>
                <c:formatCode>General</c:formatCode>
                <c:ptCount val="55"/>
                <c:pt idx="0">
                  <c:v>2020</c:v>
                </c:pt>
                <c:pt idx="12">
                  <c:v>2021</c:v>
                </c:pt>
                <c:pt idx="24">
                  <c:v>2022</c:v>
                </c:pt>
                <c:pt idx="36">
                  <c:v>2023</c:v>
                </c:pt>
                <c:pt idx="48">
                  <c:v>2024</c:v>
                </c:pt>
              </c:numCache>
            </c:numRef>
          </c:cat>
          <c:val>
            <c:numRef>
              <c:f>'[A Arbetslösa månad.xlsx]Tidsserier'!$C$2:$C$56</c:f>
              <c:numCache>
                <c:formatCode>0.00%</c:formatCode>
                <c:ptCount val="55"/>
                <c:pt idx="0">
                  <c:v>7.3999999999999996E-2</c:v>
                </c:pt>
                <c:pt idx="1">
                  <c:v>7.3999999999999996E-2</c:v>
                </c:pt>
                <c:pt idx="2">
                  <c:v>7.5999999999999998E-2</c:v>
                </c:pt>
                <c:pt idx="3">
                  <c:v>8.1000000000000003E-2</c:v>
                </c:pt>
                <c:pt idx="4">
                  <c:v>8.5000000000000006E-2</c:v>
                </c:pt>
                <c:pt idx="5">
                  <c:v>0.09</c:v>
                </c:pt>
                <c:pt idx="6">
                  <c:v>9.1999999999999998E-2</c:v>
                </c:pt>
                <c:pt idx="7">
                  <c:v>9.0999999999999998E-2</c:v>
                </c:pt>
                <c:pt idx="8">
                  <c:v>0.09</c:v>
                </c:pt>
                <c:pt idx="9">
                  <c:v>8.7999999999999995E-2</c:v>
                </c:pt>
                <c:pt idx="10">
                  <c:v>8.6999999999999994E-2</c:v>
                </c:pt>
                <c:pt idx="11">
                  <c:v>8.7999999999999995E-2</c:v>
                </c:pt>
                <c:pt idx="12">
                  <c:v>8.7999999999999995E-2</c:v>
                </c:pt>
                <c:pt idx="13">
                  <c:v>8.6999999999999994E-2</c:v>
                </c:pt>
                <c:pt idx="14">
                  <c:v>8.4000000000000005E-2</c:v>
                </c:pt>
                <c:pt idx="15">
                  <c:v>8.2000000000000003E-2</c:v>
                </c:pt>
                <c:pt idx="16">
                  <c:v>7.9000000000000001E-2</c:v>
                </c:pt>
                <c:pt idx="17">
                  <c:v>7.9000000000000001E-2</c:v>
                </c:pt>
                <c:pt idx="18">
                  <c:v>7.9000000000000001E-2</c:v>
                </c:pt>
                <c:pt idx="19">
                  <c:v>7.6999999999999999E-2</c:v>
                </c:pt>
                <c:pt idx="20">
                  <c:v>7.4999999999999997E-2</c:v>
                </c:pt>
                <c:pt idx="21">
                  <c:v>7.2999999999999995E-2</c:v>
                </c:pt>
                <c:pt idx="22">
                  <c:v>7.1999999999999995E-2</c:v>
                </c:pt>
                <c:pt idx="23">
                  <c:v>7.1999999999999995E-2</c:v>
                </c:pt>
                <c:pt idx="24">
                  <c:v>7.2999999999999995E-2</c:v>
                </c:pt>
                <c:pt idx="25">
                  <c:v>7.1999999999999995E-2</c:v>
                </c:pt>
                <c:pt idx="26">
                  <c:v>7.0000000000000007E-2</c:v>
                </c:pt>
                <c:pt idx="27">
                  <c:v>6.8000000000000005E-2</c:v>
                </c:pt>
                <c:pt idx="28">
                  <c:v>6.6000000000000003E-2</c:v>
                </c:pt>
                <c:pt idx="29">
                  <c:v>6.6000000000000003E-2</c:v>
                </c:pt>
                <c:pt idx="30">
                  <c:v>6.7000000000000004E-2</c:v>
                </c:pt>
                <c:pt idx="31">
                  <c:v>6.6000000000000003E-2</c:v>
                </c:pt>
                <c:pt idx="32">
                  <c:v>6.6000000000000003E-2</c:v>
                </c:pt>
                <c:pt idx="33">
                  <c:v>6.6000000000000003E-2</c:v>
                </c:pt>
                <c:pt idx="34">
                  <c:v>6.6000000000000003E-2</c:v>
                </c:pt>
                <c:pt idx="35">
                  <c:v>6.6000000000000003E-2</c:v>
                </c:pt>
                <c:pt idx="36">
                  <c:v>6.5000000000000002E-2</c:v>
                </c:pt>
                <c:pt idx="37">
                  <c:v>6.5000000000000002E-2</c:v>
                </c:pt>
                <c:pt idx="38">
                  <c:v>6.4000000000000001E-2</c:v>
                </c:pt>
                <c:pt idx="39" formatCode="0.0%">
                  <c:v>6.2880796215243256E-2</c:v>
                </c:pt>
                <c:pt idx="40" formatCode="0.0%">
                  <c:v>6.1341021357231913E-2</c:v>
                </c:pt>
                <c:pt idx="41" formatCode="0.0%">
                  <c:v>6.1971594374385999E-2</c:v>
                </c:pt>
                <c:pt idx="42" formatCode="0.0%">
                  <c:v>6.3335182977540733E-2</c:v>
                </c:pt>
                <c:pt idx="43" formatCode="0.0%">
                  <c:v>6.3501430604868833E-2</c:v>
                </c:pt>
                <c:pt idx="44" formatCode="0.0%">
                  <c:v>6.3719428704244213E-2</c:v>
                </c:pt>
                <c:pt idx="45" formatCode="0.0%">
                  <c:v>6.4108376202918621E-2</c:v>
                </c:pt>
                <c:pt idx="46" formatCode="0.0%">
                  <c:v>6.5000000000000002E-2</c:v>
                </c:pt>
                <c:pt idx="47" formatCode="0.0%">
                  <c:v>6.6000000000000003E-2</c:v>
                </c:pt>
                <c:pt idx="48" formatCode="0.0%">
                  <c:v>6.8000000000000005E-2</c:v>
                </c:pt>
                <c:pt idx="49" formatCode="0.0%">
                  <c:v>6.8000000000000005E-2</c:v>
                </c:pt>
                <c:pt idx="50" formatCode="0.0%">
                  <c:v>6.7000000000000004E-2</c:v>
                </c:pt>
                <c:pt idx="51" formatCode="0.0%">
                  <c:v>6.6000000000000003E-2</c:v>
                </c:pt>
                <c:pt idx="52" formatCode="0.0%">
                  <c:v>6.5000000000000002E-2</c:v>
                </c:pt>
                <c:pt idx="53" formatCode="0.0%">
                  <c:v>6.6000000000000003E-2</c:v>
                </c:pt>
                <c:pt idx="54" formatCode="0.0%">
                  <c:v>6.8000000000000005E-2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30-452E-BB83-3DA97A070E3B}"/>
            </c:ext>
          </c:extLst>
        </c:ser>
        <c:ser>
          <c:idx val="1"/>
          <c:order val="1"/>
          <c:tx>
            <c:strRef>
              <c:f>'[A Arbetslösa månad.xlsx]Tidsserier'!$D$1</c:f>
              <c:strCache>
                <c:ptCount val="1"/>
                <c:pt idx="0">
                  <c:v>Jämtlands län</c:v>
                </c:pt>
              </c:strCache>
            </c:strRef>
          </c:tx>
          <c:spPr>
            <a:ln w="28575" cap="rnd">
              <a:solidFill>
                <a:srgbClr val="70AD47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dLbls>
            <c:dLbl>
              <c:idx val="5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30-452E-BB83-3DA97A070E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 Arbetslösa månad.xlsx]Tidsserier'!$A$2:$A$56</c:f>
              <c:numCache>
                <c:formatCode>General</c:formatCode>
                <c:ptCount val="55"/>
                <c:pt idx="0">
                  <c:v>2020</c:v>
                </c:pt>
                <c:pt idx="12">
                  <c:v>2021</c:v>
                </c:pt>
                <c:pt idx="24">
                  <c:v>2022</c:v>
                </c:pt>
                <c:pt idx="36">
                  <c:v>2023</c:v>
                </c:pt>
                <c:pt idx="48">
                  <c:v>2024</c:v>
                </c:pt>
              </c:numCache>
            </c:numRef>
          </c:cat>
          <c:val>
            <c:numRef>
              <c:f>'[A Arbetslösa månad.xlsx]Tidsserier'!$D$2:$D$56</c:f>
              <c:numCache>
                <c:formatCode>0.00%</c:formatCode>
                <c:ptCount val="55"/>
                <c:pt idx="0">
                  <c:v>6.5000000000000002E-2</c:v>
                </c:pt>
                <c:pt idx="1">
                  <c:v>6.3E-2</c:v>
                </c:pt>
                <c:pt idx="2">
                  <c:v>6.4000000000000001E-2</c:v>
                </c:pt>
                <c:pt idx="3">
                  <c:v>7.2999999999999995E-2</c:v>
                </c:pt>
                <c:pt idx="4">
                  <c:v>7.5999999999999998E-2</c:v>
                </c:pt>
                <c:pt idx="5">
                  <c:v>7.8E-2</c:v>
                </c:pt>
                <c:pt idx="6">
                  <c:v>7.6999999999999999E-2</c:v>
                </c:pt>
                <c:pt idx="7">
                  <c:v>7.4999999999999997E-2</c:v>
                </c:pt>
                <c:pt idx="8">
                  <c:v>7.2999999999999995E-2</c:v>
                </c:pt>
                <c:pt idx="9">
                  <c:v>7.1999999999999995E-2</c:v>
                </c:pt>
                <c:pt idx="10">
                  <c:v>7.0999999999999994E-2</c:v>
                </c:pt>
                <c:pt idx="11">
                  <c:v>7.1999999999999995E-2</c:v>
                </c:pt>
                <c:pt idx="12">
                  <c:v>7.1999999999999995E-2</c:v>
                </c:pt>
                <c:pt idx="13">
                  <c:v>7.0000000000000007E-2</c:v>
                </c:pt>
                <c:pt idx="14">
                  <c:v>6.8000000000000005E-2</c:v>
                </c:pt>
                <c:pt idx="15">
                  <c:v>6.6000000000000003E-2</c:v>
                </c:pt>
                <c:pt idx="16">
                  <c:v>6.3E-2</c:v>
                </c:pt>
                <c:pt idx="17">
                  <c:v>6.0999999999999999E-2</c:v>
                </c:pt>
                <c:pt idx="18">
                  <c:v>5.8999999999999997E-2</c:v>
                </c:pt>
                <c:pt idx="19">
                  <c:v>5.8000000000000003E-2</c:v>
                </c:pt>
                <c:pt idx="20">
                  <c:v>5.8000000000000003E-2</c:v>
                </c:pt>
                <c:pt idx="21">
                  <c:v>5.6000000000000001E-2</c:v>
                </c:pt>
                <c:pt idx="22">
                  <c:v>5.3999999999999999E-2</c:v>
                </c:pt>
                <c:pt idx="23">
                  <c:v>5.3999999999999999E-2</c:v>
                </c:pt>
                <c:pt idx="24">
                  <c:v>5.3999999999999999E-2</c:v>
                </c:pt>
                <c:pt idx="25">
                  <c:v>5.1999999999999998E-2</c:v>
                </c:pt>
                <c:pt idx="26">
                  <c:v>5.1999999999999998E-2</c:v>
                </c:pt>
                <c:pt idx="27">
                  <c:v>5.0999999999999997E-2</c:v>
                </c:pt>
                <c:pt idx="28">
                  <c:v>4.8000000000000001E-2</c:v>
                </c:pt>
                <c:pt idx="29">
                  <c:v>4.7E-2</c:v>
                </c:pt>
                <c:pt idx="30">
                  <c:v>4.5999999999999999E-2</c:v>
                </c:pt>
                <c:pt idx="31">
                  <c:v>4.4999999999999998E-2</c:v>
                </c:pt>
                <c:pt idx="32">
                  <c:v>4.5999999999999999E-2</c:v>
                </c:pt>
                <c:pt idx="33">
                  <c:v>4.5999999999999999E-2</c:v>
                </c:pt>
                <c:pt idx="34">
                  <c:v>4.5999999999999999E-2</c:v>
                </c:pt>
                <c:pt idx="35">
                  <c:v>4.5999999999999999E-2</c:v>
                </c:pt>
                <c:pt idx="36">
                  <c:v>4.4999999999999998E-2</c:v>
                </c:pt>
                <c:pt idx="37">
                  <c:v>4.3999999999999997E-2</c:v>
                </c:pt>
                <c:pt idx="38">
                  <c:v>4.3999999999999997E-2</c:v>
                </c:pt>
                <c:pt idx="39" formatCode="0.0%">
                  <c:v>4.3826059995349199E-2</c:v>
                </c:pt>
                <c:pt idx="40" formatCode="0.0%">
                  <c:v>4.2162313258999287E-2</c:v>
                </c:pt>
                <c:pt idx="41" formatCode="0.0%">
                  <c:v>4.2457736311843138E-2</c:v>
                </c:pt>
                <c:pt idx="42" formatCode="0.0%">
                  <c:v>4.3420277269484851E-2</c:v>
                </c:pt>
                <c:pt idx="43" formatCode="0.0%">
                  <c:v>4.3108663615915623E-2</c:v>
                </c:pt>
                <c:pt idx="44" formatCode="0.0%">
                  <c:v>4.3250368302706059E-2</c:v>
                </c:pt>
                <c:pt idx="45" formatCode="0.0%">
                  <c:v>4.4583817266744097E-2</c:v>
                </c:pt>
                <c:pt idx="46" formatCode="0.0%">
                  <c:v>4.4999999999999998E-2</c:v>
                </c:pt>
                <c:pt idx="47" formatCode="0.0%">
                  <c:v>4.5999999999999999E-2</c:v>
                </c:pt>
                <c:pt idx="48" formatCode="0.0%">
                  <c:v>4.7E-2</c:v>
                </c:pt>
                <c:pt idx="49" formatCode="0.0%">
                  <c:v>4.5999999999999999E-2</c:v>
                </c:pt>
                <c:pt idx="50" formatCode="0.0%">
                  <c:v>4.4999999999999998E-2</c:v>
                </c:pt>
                <c:pt idx="51" formatCode="0.0%">
                  <c:v>4.3999999999999997E-2</c:v>
                </c:pt>
                <c:pt idx="52" formatCode="0.0%">
                  <c:v>4.2000000000000003E-2</c:v>
                </c:pt>
                <c:pt idx="53" formatCode="0.0%">
                  <c:v>4.2000000000000003E-2</c:v>
                </c:pt>
                <c:pt idx="54" formatCode="0.0%">
                  <c:v>4.2000000000000003E-2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30-452E-BB83-3DA97A070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8603903"/>
        <c:axId val="2107281407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'[A Arbetslösa månad.xlsx]Tidsserier'!$E$1</c15:sqref>
                        </c15:formulaRef>
                      </c:ext>
                    </c:extLst>
                    <c:strCache>
                      <c:ptCount val="1"/>
                      <c:pt idx="0">
                        <c:v>Berg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'[A Arbetslösa månad.xlsx]Tidsserier'!$E$2:$E$56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5.7000000000000002E-2</c:v>
                      </c:pt>
                      <c:pt idx="1">
                        <c:v>5.7000000000000002E-2</c:v>
                      </c:pt>
                      <c:pt idx="2">
                        <c:v>5.3999999999999999E-2</c:v>
                      </c:pt>
                      <c:pt idx="3">
                        <c:v>6.4000000000000001E-2</c:v>
                      </c:pt>
                      <c:pt idx="4">
                        <c:v>6.8000000000000005E-2</c:v>
                      </c:pt>
                      <c:pt idx="5">
                        <c:v>7.2999999999999995E-2</c:v>
                      </c:pt>
                      <c:pt idx="6">
                        <c:v>7.1999999999999995E-2</c:v>
                      </c:pt>
                      <c:pt idx="7">
                        <c:v>7.0999999999999994E-2</c:v>
                      </c:pt>
                      <c:pt idx="8">
                        <c:v>6.8000000000000005E-2</c:v>
                      </c:pt>
                      <c:pt idx="9">
                        <c:v>6.7000000000000004E-2</c:v>
                      </c:pt>
                      <c:pt idx="10">
                        <c:v>6.8000000000000005E-2</c:v>
                      </c:pt>
                      <c:pt idx="11">
                        <c:v>7.0000000000000007E-2</c:v>
                      </c:pt>
                      <c:pt idx="12">
                        <c:v>6.6000000000000003E-2</c:v>
                      </c:pt>
                      <c:pt idx="13">
                        <c:v>6.5000000000000002E-2</c:v>
                      </c:pt>
                      <c:pt idx="14">
                        <c:v>6.0999999999999999E-2</c:v>
                      </c:pt>
                      <c:pt idx="15">
                        <c:v>6.0999999999999999E-2</c:v>
                      </c:pt>
                      <c:pt idx="16">
                        <c:v>5.1999999999999998E-2</c:v>
                      </c:pt>
                      <c:pt idx="17">
                        <c:v>5.2999999999999999E-2</c:v>
                      </c:pt>
                      <c:pt idx="18">
                        <c:v>5.6000000000000001E-2</c:v>
                      </c:pt>
                      <c:pt idx="19">
                        <c:v>5.7000000000000002E-2</c:v>
                      </c:pt>
                      <c:pt idx="20">
                        <c:v>5.5E-2</c:v>
                      </c:pt>
                      <c:pt idx="21">
                        <c:v>5.3999999999999999E-2</c:v>
                      </c:pt>
                      <c:pt idx="22">
                        <c:v>5.3999999999999999E-2</c:v>
                      </c:pt>
                      <c:pt idx="23">
                        <c:v>5.3999999999999999E-2</c:v>
                      </c:pt>
                      <c:pt idx="24">
                        <c:v>5.8999999999999997E-2</c:v>
                      </c:pt>
                      <c:pt idx="25">
                        <c:v>5.8000000000000003E-2</c:v>
                      </c:pt>
                      <c:pt idx="26">
                        <c:v>5.8999999999999997E-2</c:v>
                      </c:pt>
                      <c:pt idx="27">
                        <c:v>0.06</c:v>
                      </c:pt>
                      <c:pt idx="28">
                        <c:v>5.3999999999999999E-2</c:v>
                      </c:pt>
                      <c:pt idx="29">
                        <c:v>5.1999999999999998E-2</c:v>
                      </c:pt>
                      <c:pt idx="30">
                        <c:v>4.8000000000000001E-2</c:v>
                      </c:pt>
                      <c:pt idx="31">
                        <c:v>4.8000000000000001E-2</c:v>
                      </c:pt>
                      <c:pt idx="32">
                        <c:v>4.3999999999999997E-2</c:v>
                      </c:pt>
                      <c:pt idx="33">
                        <c:v>5.1999999999999998E-2</c:v>
                      </c:pt>
                      <c:pt idx="34">
                        <c:v>0.05</c:v>
                      </c:pt>
                      <c:pt idx="35">
                        <c:v>5.1999999999999998E-2</c:v>
                      </c:pt>
                      <c:pt idx="36">
                        <c:v>4.9000000000000002E-2</c:v>
                      </c:pt>
                      <c:pt idx="37">
                        <c:v>4.8000000000000001E-2</c:v>
                      </c:pt>
                      <c:pt idx="38">
                        <c:v>4.9000000000000002E-2</c:v>
                      </c:pt>
                      <c:pt idx="39" formatCode="0.0%">
                        <c:v>4.6182266009852223E-2</c:v>
                      </c:pt>
                      <c:pt idx="40" formatCode="0.0%">
                        <c:v>4.0866873065015477E-2</c:v>
                      </c:pt>
                      <c:pt idx="41" formatCode="0.0%">
                        <c:v>4.2053184910327758E-2</c:v>
                      </c:pt>
                      <c:pt idx="42" formatCode="0.0%">
                        <c:v>4.2940994748223667E-2</c:v>
                      </c:pt>
                      <c:pt idx="43" formatCode="0.0%">
                        <c:v>4.234930448222566E-2</c:v>
                      </c:pt>
                      <c:pt idx="44" formatCode="0.0%">
                        <c:v>4.1756882152799248E-2</c:v>
                      </c:pt>
                      <c:pt idx="45" formatCode="0.0%">
                        <c:v>4.2940994748223667E-2</c:v>
                      </c:pt>
                      <c:pt idx="46" formatCode="0.0%">
                        <c:v>4.4711686709836572E-2</c:v>
                      </c:pt>
                      <c:pt idx="47" formatCode="0.0%">
                        <c:v>4.9000000000000002E-2</c:v>
                      </c:pt>
                      <c:pt idx="48" formatCode="0.0%">
                        <c:v>4.8000000000000001E-2</c:v>
                      </c:pt>
                      <c:pt idx="49" formatCode="0.0%">
                        <c:v>4.8000000000000001E-2</c:v>
                      </c:pt>
                      <c:pt idx="50" formatCode="0.0%">
                        <c:v>4.9000000000000002E-2</c:v>
                      </c:pt>
                      <c:pt idx="51" formatCode="0.0%">
                        <c:v>4.9000000000000002E-2</c:v>
                      </c:pt>
                      <c:pt idx="52" formatCode="0.0%">
                        <c:v>4.2999999999999997E-2</c:v>
                      </c:pt>
                      <c:pt idx="53" formatCode="0.0%">
                        <c:v>4.1000000000000002E-2</c:v>
                      </c:pt>
                      <c:pt idx="54" formatCode="0.0%">
                        <c:v>4.3999999999999997E-2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2230-452E-BB83-3DA97A070E3B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månad.xlsx]Tidsserier'!$F$1</c15:sqref>
                        </c15:formulaRef>
                      </c:ext>
                    </c:extLst>
                    <c:strCache>
                      <c:ptCount val="1"/>
                      <c:pt idx="0">
                        <c:v>Bräcke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månad.xlsx]Tidsserier'!$F$2:$F$56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0.08</c:v>
                      </c:pt>
                      <c:pt idx="1">
                        <c:v>7.2999999999999995E-2</c:v>
                      </c:pt>
                      <c:pt idx="2">
                        <c:v>7.0999999999999994E-2</c:v>
                      </c:pt>
                      <c:pt idx="3">
                        <c:v>7.5999999999999998E-2</c:v>
                      </c:pt>
                      <c:pt idx="4">
                        <c:v>7.9000000000000001E-2</c:v>
                      </c:pt>
                      <c:pt idx="5">
                        <c:v>8.1000000000000003E-2</c:v>
                      </c:pt>
                      <c:pt idx="6">
                        <c:v>8.2000000000000003E-2</c:v>
                      </c:pt>
                      <c:pt idx="7">
                        <c:v>8.4000000000000005E-2</c:v>
                      </c:pt>
                      <c:pt idx="8">
                        <c:v>8.1000000000000003E-2</c:v>
                      </c:pt>
                      <c:pt idx="9">
                        <c:v>8.4000000000000005E-2</c:v>
                      </c:pt>
                      <c:pt idx="10">
                        <c:v>8.7999999999999995E-2</c:v>
                      </c:pt>
                      <c:pt idx="11">
                        <c:v>0.09</c:v>
                      </c:pt>
                      <c:pt idx="12">
                        <c:v>9.4E-2</c:v>
                      </c:pt>
                      <c:pt idx="13">
                        <c:v>9.1999999999999998E-2</c:v>
                      </c:pt>
                      <c:pt idx="14">
                        <c:v>8.3000000000000004E-2</c:v>
                      </c:pt>
                      <c:pt idx="15">
                        <c:v>7.9000000000000001E-2</c:v>
                      </c:pt>
                      <c:pt idx="16">
                        <c:v>7.3999999999999996E-2</c:v>
                      </c:pt>
                      <c:pt idx="17">
                        <c:v>7.2999999999999995E-2</c:v>
                      </c:pt>
                      <c:pt idx="18">
                        <c:v>7.2999999999999995E-2</c:v>
                      </c:pt>
                      <c:pt idx="19">
                        <c:v>6.9000000000000006E-2</c:v>
                      </c:pt>
                      <c:pt idx="20">
                        <c:v>6.9000000000000006E-2</c:v>
                      </c:pt>
                      <c:pt idx="21">
                        <c:v>6.7000000000000004E-2</c:v>
                      </c:pt>
                      <c:pt idx="22">
                        <c:v>6.4000000000000001E-2</c:v>
                      </c:pt>
                      <c:pt idx="23">
                        <c:v>6.7000000000000004E-2</c:v>
                      </c:pt>
                      <c:pt idx="24">
                        <c:v>5.3999999999999999E-2</c:v>
                      </c:pt>
                      <c:pt idx="25">
                        <c:v>5.1999999999999998E-2</c:v>
                      </c:pt>
                      <c:pt idx="26">
                        <c:v>5.1999999999999998E-2</c:v>
                      </c:pt>
                      <c:pt idx="27">
                        <c:v>5.0999999999999997E-2</c:v>
                      </c:pt>
                      <c:pt idx="28">
                        <c:v>4.8000000000000001E-2</c:v>
                      </c:pt>
                      <c:pt idx="29">
                        <c:v>4.7E-2</c:v>
                      </c:pt>
                      <c:pt idx="30">
                        <c:v>4.5999999999999999E-2</c:v>
                      </c:pt>
                      <c:pt idx="31">
                        <c:v>4.4999999999999998E-2</c:v>
                      </c:pt>
                      <c:pt idx="32">
                        <c:v>4.5999999999999999E-2</c:v>
                      </c:pt>
                      <c:pt idx="33">
                        <c:v>4.5999999999999999E-2</c:v>
                      </c:pt>
                      <c:pt idx="34">
                        <c:v>4.5999999999999999E-2</c:v>
                      </c:pt>
                      <c:pt idx="35">
                        <c:v>4.5999999999999999E-2</c:v>
                      </c:pt>
                      <c:pt idx="36">
                        <c:v>4.4999999999999998E-2</c:v>
                      </c:pt>
                      <c:pt idx="37">
                        <c:v>4.3999999999999997E-2</c:v>
                      </c:pt>
                      <c:pt idx="38">
                        <c:v>4.3999999999999997E-2</c:v>
                      </c:pt>
                      <c:pt idx="39" formatCode="0.0%">
                        <c:v>5.4956896551724137E-2</c:v>
                      </c:pt>
                      <c:pt idx="40" formatCode="0.0%">
                        <c:v>4.8462929475587703E-2</c:v>
                      </c:pt>
                      <c:pt idx="41" formatCode="0.0%">
                        <c:v>4.6393620877129393E-2</c:v>
                      </c:pt>
                      <c:pt idx="42" formatCode="0.0%">
                        <c:v>4.6393620877129393E-2</c:v>
                      </c:pt>
                      <c:pt idx="43" formatCode="0.0%">
                        <c:v>4.4315292408281873E-2</c:v>
                      </c:pt>
                      <c:pt idx="44" formatCode="0.0%">
                        <c:v>4.4299201161946258E-2</c:v>
                      </c:pt>
                      <c:pt idx="45" formatCode="0.0%">
                        <c:v>4.4992743105950653E-2</c:v>
                      </c:pt>
                      <c:pt idx="46" formatCode="0.0%">
                        <c:v>4.9476345250993141E-2</c:v>
                      </c:pt>
                      <c:pt idx="47" formatCode="0.0%">
                        <c:v>5.3999999999999999E-2</c:v>
                      </c:pt>
                      <c:pt idx="48" formatCode="0.0%">
                        <c:v>5.3999999999999999E-2</c:v>
                      </c:pt>
                      <c:pt idx="49" formatCode="0.0%">
                        <c:v>5.3999999999999999E-2</c:v>
                      </c:pt>
                      <c:pt idx="50" formatCode="0.0%">
                        <c:v>5.2999999999999999E-2</c:v>
                      </c:pt>
                      <c:pt idx="51" formatCode="0.0%">
                        <c:v>5.3999999999999999E-2</c:v>
                      </c:pt>
                      <c:pt idx="52" formatCode="0.0%">
                        <c:v>5.0999999999999997E-2</c:v>
                      </c:pt>
                      <c:pt idx="53" formatCode="0.0%">
                        <c:v>4.5999999999999999E-2</c:v>
                      </c:pt>
                      <c:pt idx="54" formatCode="0.0%">
                        <c:v>4.5999999999999999E-2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2230-452E-BB83-3DA97A070E3B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månad.xlsx]Tidsserier'!$G$1</c15:sqref>
                        </c15:formulaRef>
                      </c:ext>
                    </c:extLst>
                    <c:strCache>
                      <c:ptCount val="1"/>
                      <c:pt idx="0">
                        <c:v>Härjedalen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månad.xlsx]Tidsserier'!$G$2:$G$56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5.7000000000000002E-2</c:v>
                      </c:pt>
                      <c:pt idx="1">
                        <c:v>5.7000000000000002E-2</c:v>
                      </c:pt>
                      <c:pt idx="2">
                        <c:v>5.6000000000000001E-2</c:v>
                      </c:pt>
                      <c:pt idx="3">
                        <c:v>7.2999999999999995E-2</c:v>
                      </c:pt>
                      <c:pt idx="4">
                        <c:v>7.6999999999999999E-2</c:v>
                      </c:pt>
                      <c:pt idx="5">
                        <c:v>7.5999999999999998E-2</c:v>
                      </c:pt>
                      <c:pt idx="6">
                        <c:v>7.2999999999999995E-2</c:v>
                      </c:pt>
                      <c:pt idx="7">
                        <c:v>6.5000000000000002E-2</c:v>
                      </c:pt>
                      <c:pt idx="8">
                        <c:v>6.4000000000000001E-2</c:v>
                      </c:pt>
                      <c:pt idx="9">
                        <c:v>6.0999999999999999E-2</c:v>
                      </c:pt>
                      <c:pt idx="10">
                        <c:v>6.0999999999999999E-2</c:v>
                      </c:pt>
                      <c:pt idx="11">
                        <c:v>6.2E-2</c:v>
                      </c:pt>
                      <c:pt idx="12">
                        <c:v>6.3E-2</c:v>
                      </c:pt>
                      <c:pt idx="13">
                        <c:v>6.2E-2</c:v>
                      </c:pt>
                      <c:pt idx="14">
                        <c:v>6.2E-2</c:v>
                      </c:pt>
                      <c:pt idx="15">
                        <c:v>6.4000000000000001E-2</c:v>
                      </c:pt>
                      <c:pt idx="16">
                        <c:v>6.7000000000000004E-2</c:v>
                      </c:pt>
                      <c:pt idx="17">
                        <c:v>6.2E-2</c:v>
                      </c:pt>
                      <c:pt idx="18">
                        <c:v>5.3999999999999999E-2</c:v>
                      </c:pt>
                      <c:pt idx="19">
                        <c:v>5.1999999999999998E-2</c:v>
                      </c:pt>
                      <c:pt idx="20">
                        <c:v>4.9000000000000002E-2</c:v>
                      </c:pt>
                      <c:pt idx="21">
                        <c:v>4.9000000000000002E-2</c:v>
                      </c:pt>
                      <c:pt idx="22">
                        <c:v>0.05</c:v>
                      </c:pt>
                      <c:pt idx="23">
                        <c:v>4.5999999999999999E-2</c:v>
                      </c:pt>
                      <c:pt idx="24">
                        <c:v>4.4999999999999998E-2</c:v>
                      </c:pt>
                      <c:pt idx="25">
                        <c:v>4.3999999999999997E-2</c:v>
                      </c:pt>
                      <c:pt idx="26">
                        <c:v>4.3999999999999997E-2</c:v>
                      </c:pt>
                      <c:pt idx="27">
                        <c:v>4.8000000000000001E-2</c:v>
                      </c:pt>
                      <c:pt idx="28">
                        <c:v>4.2999999999999997E-2</c:v>
                      </c:pt>
                      <c:pt idx="29">
                        <c:v>0.04</c:v>
                      </c:pt>
                      <c:pt idx="30">
                        <c:v>0.04</c:v>
                      </c:pt>
                      <c:pt idx="31">
                        <c:v>3.9E-2</c:v>
                      </c:pt>
                      <c:pt idx="32">
                        <c:v>4.1000000000000002E-2</c:v>
                      </c:pt>
                      <c:pt idx="33">
                        <c:v>4.4999999999999998E-2</c:v>
                      </c:pt>
                      <c:pt idx="34">
                        <c:v>4.2000000000000003E-2</c:v>
                      </c:pt>
                      <c:pt idx="35">
                        <c:v>4.2000000000000003E-2</c:v>
                      </c:pt>
                      <c:pt idx="36">
                        <c:v>3.6999999999999998E-2</c:v>
                      </c:pt>
                      <c:pt idx="37">
                        <c:v>3.6999999999999998E-2</c:v>
                      </c:pt>
                      <c:pt idx="38">
                        <c:v>3.5999999999999997E-2</c:v>
                      </c:pt>
                      <c:pt idx="39" formatCode="0.0%">
                        <c:v>3.9942052980132453E-2</c:v>
                      </c:pt>
                      <c:pt idx="40" formatCode="0.0%">
                        <c:v>3.9146644573322287E-2</c:v>
                      </c:pt>
                      <c:pt idx="41" formatCode="0.0%">
                        <c:v>4.1313778145011359E-2</c:v>
                      </c:pt>
                      <c:pt idx="42" formatCode="0.0%">
                        <c:v>4.1701073492981008E-2</c:v>
                      </c:pt>
                      <c:pt idx="43" formatCode="0.0%">
                        <c:v>4.3684318977951782E-2</c:v>
                      </c:pt>
                      <c:pt idx="44" formatCode="0.0%">
                        <c:v>4.2491749174917492E-2</c:v>
                      </c:pt>
                      <c:pt idx="45" formatCode="0.0%">
                        <c:v>4.2096574494428392E-2</c:v>
                      </c:pt>
                      <c:pt idx="46" formatCode="0.0%">
                        <c:v>3.8126813095731453E-2</c:v>
                      </c:pt>
                      <c:pt idx="47" formatCode="0.0%">
                        <c:v>3.7999999999999999E-2</c:v>
                      </c:pt>
                      <c:pt idx="48" formatCode="0.0%">
                        <c:v>0.04</c:v>
                      </c:pt>
                      <c:pt idx="49" formatCode="0.0%">
                        <c:v>3.7999999999999999E-2</c:v>
                      </c:pt>
                      <c:pt idx="50" formatCode="0.0%">
                        <c:v>3.6999999999999998E-2</c:v>
                      </c:pt>
                      <c:pt idx="51" formatCode="0.0%">
                        <c:v>0.04</c:v>
                      </c:pt>
                      <c:pt idx="52" formatCode="0.0%">
                        <c:v>0.04</c:v>
                      </c:pt>
                      <c:pt idx="53" formatCode="0.0%">
                        <c:v>0.04</c:v>
                      </c:pt>
                      <c:pt idx="54" formatCode="0.0%">
                        <c:v>0.04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2230-452E-BB83-3DA97A070E3B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månad.xlsx]Tidsserier'!$H$1</c15:sqref>
                        </c15:formulaRef>
                      </c:ext>
                    </c:extLst>
                    <c:strCache>
                      <c:ptCount val="1"/>
                      <c:pt idx="0">
                        <c:v>Krokom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månad.xlsx]Tidsserier'!$H$2:$H$56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5.0999999999999997E-2</c:v>
                      </c:pt>
                      <c:pt idx="1">
                        <c:v>4.8000000000000001E-2</c:v>
                      </c:pt>
                      <c:pt idx="2">
                        <c:v>4.8000000000000001E-2</c:v>
                      </c:pt>
                      <c:pt idx="3">
                        <c:v>0.05</c:v>
                      </c:pt>
                      <c:pt idx="4">
                        <c:v>5.1999999999999998E-2</c:v>
                      </c:pt>
                      <c:pt idx="5">
                        <c:v>5.5E-2</c:v>
                      </c:pt>
                      <c:pt idx="6">
                        <c:v>5.6000000000000001E-2</c:v>
                      </c:pt>
                      <c:pt idx="7">
                        <c:v>5.2999999999999999E-2</c:v>
                      </c:pt>
                      <c:pt idx="8">
                        <c:v>0.05</c:v>
                      </c:pt>
                      <c:pt idx="9">
                        <c:v>0.05</c:v>
                      </c:pt>
                      <c:pt idx="10">
                        <c:v>4.9000000000000002E-2</c:v>
                      </c:pt>
                      <c:pt idx="11">
                        <c:v>5.1999999999999998E-2</c:v>
                      </c:pt>
                      <c:pt idx="12">
                        <c:v>5.2999999999999999E-2</c:v>
                      </c:pt>
                      <c:pt idx="13">
                        <c:v>5.1999999999999998E-2</c:v>
                      </c:pt>
                      <c:pt idx="14">
                        <c:v>4.9000000000000002E-2</c:v>
                      </c:pt>
                      <c:pt idx="15">
                        <c:v>4.8000000000000001E-2</c:v>
                      </c:pt>
                      <c:pt idx="16">
                        <c:v>4.5999999999999999E-2</c:v>
                      </c:pt>
                      <c:pt idx="17">
                        <c:v>4.2000000000000003E-2</c:v>
                      </c:pt>
                      <c:pt idx="18">
                        <c:v>4.1000000000000002E-2</c:v>
                      </c:pt>
                      <c:pt idx="19">
                        <c:v>4.1000000000000002E-2</c:v>
                      </c:pt>
                      <c:pt idx="20">
                        <c:v>4.1000000000000002E-2</c:v>
                      </c:pt>
                      <c:pt idx="21">
                        <c:v>0.04</c:v>
                      </c:pt>
                      <c:pt idx="22">
                        <c:v>3.7999999999999999E-2</c:v>
                      </c:pt>
                      <c:pt idx="23">
                        <c:v>3.7999999999999999E-2</c:v>
                      </c:pt>
                      <c:pt idx="24">
                        <c:v>3.6999999999999998E-2</c:v>
                      </c:pt>
                      <c:pt idx="25">
                        <c:v>3.5999999999999997E-2</c:v>
                      </c:pt>
                      <c:pt idx="26">
                        <c:v>3.6999999999999998E-2</c:v>
                      </c:pt>
                      <c:pt idx="27">
                        <c:v>3.3000000000000002E-2</c:v>
                      </c:pt>
                      <c:pt idx="28">
                        <c:v>2.9000000000000001E-2</c:v>
                      </c:pt>
                      <c:pt idx="29">
                        <c:v>0.03</c:v>
                      </c:pt>
                      <c:pt idx="30">
                        <c:v>0.03</c:v>
                      </c:pt>
                      <c:pt idx="31">
                        <c:v>2.9000000000000001E-2</c:v>
                      </c:pt>
                      <c:pt idx="32">
                        <c:v>0.03</c:v>
                      </c:pt>
                      <c:pt idx="33">
                        <c:v>3.1E-2</c:v>
                      </c:pt>
                      <c:pt idx="34">
                        <c:v>3.1E-2</c:v>
                      </c:pt>
                      <c:pt idx="35">
                        <c:v>3.3000000000000002E-2</c:v>
                      </c:pt>
                      <c:pt idx="36">
                        <c:v>3.4000000000000002E-2</c:v>
                      </c:pt>
                      <c:pt idx="37">
                        <c:v>3.4000000000000002E-2</c:v>
                      </c:pt>
                      <c:pt idx="38">
                        <c:v>3.3000000000000002E-2</c:v>
                      </c:pt>
                      <c:pt idx="39" formatCode="0.0%">
                        <c:v>3.1932093775262731E-2</c:v>
                      </c:pt>
                      <c:pt idx="40" formatCode="0.0%">
                        <c:v>3.101402373247034E-2</c:v>
                      </c:pt>
                      <c:pt idx="41" formatCode="0.0%">
                        <c:v>2.9836641015255839E-2</c:v>
                      </c:pt>
                      <c:pt idx="42" formatCode="0.0%">
                        <c:v>3.062188048023742E-2</c:v>
                      </c:pt>
                      <c:pt idx="43" formatCode="0.0%">
                        <c:v>2.9836641015255839E-2</c:v>
                      </c:pt>
                      <c:pt idx="44" formatCode="0.0%">
                        <c:v>2.9705644072373749E-2</c:v>
                      </c:pt>
                      <c:pt idx="45" formatCode="0.0%">
                        <c:v>3.062188048023742E-2</c:v>
                      </c:pt>
                      <c:pt idx="46" formatCode="0.0%">
                        <c:v>3.2449171940218118E-2</c:v>
                      </c:pt>
                      <c:pt idx="47" formatCode="0.0%">
                        <c:v>3.3000000000000002E-2</c:v>
                      </c:pt>
                      <c:pt idx="48" formatCode="0.0%">
                        <c:v>3.5000000000000003E-2</c:v>
                      </c:pt>
                      <c:pt idx="49" formatCode="0.0%">
                        <c:v>3.5000000000000003E-2</c:v>
                      </c:pt>
                      <c:pt idx="50" formatCode="0.0%">
                        <c:v>3.5000000000000003E-2</c:v>
                      </c:pt>
                      <c:pt idx="51" formatCode="0.0%">
                        <c:v>3.2000000000000001E-2</c:v>
                      </c:pt>
                      <c:pt idx="52" formatCode="0.0%">
                        <c:v>2.7E-2</c:v>
                      </c:pt>
                      <c:pt idx="53" formatCode="0.0%">
                        <c:v>2.5999999999999999E-2</c:v>
                      </c:pt>
                      <c:pt idx="54" formatCode="0.0%">
                        <c:v>2.5999999999999999E-2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2230-452E-BB83-3DA97A070E3B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månad.xlsx]Tidsserier'!$I$1</c15:sqref>
                        </c15:formulaRef>
                      </c:ext>
                    </c:extLst>
                    <c:strCache>
                      <c:ptCount val="1"/>
                      <c:pt idx="0">
                        <c:v>Ragunda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månad.xlsx]Tidsserier'!$I$2:$I$56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0.09</c:v>
                      </c:pt>
                      <c:pt idx="1">
                        <c:v>9.1999999999999998E-2</c:v>
                      </c:pt>
                      <c:pt idx="2">
                        <c:v>9.0999999999999998E-2</c:v>
                      </c:pt>
                      <c:pt idx="3">
                        <c:v>9.0999999999999998E-2</c:v>
                      </c:pt>
                      <c:pt idx="4">
                        <c:v>9.0999999999999998E-2</c:v>
                      </c:pt>
                      <c:pt idx="5">
                        <c:v>8.6999999999999994E-2</c:v>
                      </c:pt>
                      <c:pt idx="6">
                        <c:v>8.6999999999999994E-2</c:v>
                      </c:pt>
                      <c:pt idx="7">
                        <c:v>8.5000000000000006E-2</c:v>
                      </c:pt>
                      <c:pt idx="8">
                        <c:v>8.3000000000000004E-2</c:v>
                      </c:pt>
                      <c:pt idx="9">
                        <c:v>0.08</c:v>
                      </c:pt>
                      <c:pt idx="10">
                        <c:v>8.1000000000000003E-2</c:v>
                      </c:pt>
                      <c:pt idx="11">
                        <c:v>8.3000000000000004E-2</c:v>
                      </c:pt>
                      <c:pt idx="12">
                        <c:v>8.5000000000000006E-2</c:v>
                      </c:pt>
                      <c:pt idx="13">
                        <c:v>0.08</c:v>
                      </c:pt>
                      <c:pt idx="14">
                        <c:v>7.5999999999999998E-2</c:v>
                      </c:pt>
                      <c:pt idx="15">
                        <c:v>7.3999999999999996E-2</c:v>
                      </c:pt>
                      <c:pt idx="16">
                        <c:v>5.8000000000000003E-2</c:v>
                      </c:pt>
                      <c:pt idx="17">
                        <c:v>5.3999999999999999E-2</c:v>
                      </c:pt>
                      <c:pt idx="18">
                        <c:v>5.8000000000000003E-2</c:v>
                      </c:pt>
                      <c:pt idx="19">
                        <c:v>6.4000000000000001E-2</c:v>
                      </c:pt>
                      <c:pt idx="20">
                        <c:v>6.0999999999999999E-2</c:v>
                      </c:pt>
                      <c:pt idx="21">
                        <c:v>6.7000000000000004E-2</c:v>
                      </c:pt>
                      <c:pt idx="22">
                        <c:v>6.4000000000000001E-2</c:v>
                      </c:pt>
                      <c:pt idx="23">
                        <c:v>6.7000000000000004E-2</c:v>
                      </c:pt>
                      <c:pt idx="24">
                        <c:v>7.0999999999999994E-2</c:v>
                      </c:pt>
                      <c:pt idx="25">
                        <c:v>6.9000000000000006E-2</c:v>
                      </c:pt>
                      <c:pt idx="26">
                        <c:v>6.9000000000000006E-2</c:v>
                      </c:pt>
                      <c:pt idx="27">
                        <c:v>6.0999999999999999E-2</c:v>
                      </c:pt>
                      <c:pt idx="28">
                        <c:v>5.5E-2</c:v>
                      </c:pt>
                      <c:pt idx="29">
                        <c:v>5.3999999999999999E-2</c:v>
                      </c:pt>
                      <c:pt idx="30">
                        <c:v>5.7000000000000002E-2</c:v>
                      </c:pt>
                      <c:pt idx="31">
                        <c:v>5.5E-2</c:v>
                      </c:pt>
                      <c:pt idx="32">
                        <c:v>5.7000000000000002E-2</c:v>
                      </c:pt>
                      <c:pt idx="33">
                        <c:v>5.2999999999999999E-2</c:v>
                      </c:pt>
                      <c:pt idx="34">
                        <c:v>0.05</c:v>
                      </c:pt>
                      <c:pt idx="35">
                        <c:v>5.1999999999999998E-2</c:v>
                      </c:pt>
                      <c:pt idx="36">
                        <c:v>4.7E-2</c:v>
                      </c:pt>
                      <c:pt idx="37">
                        <c:v>4.7E-2</c:v>
                      </c:pt>
                      <c:pt idx="38">
                        <c:v>4.8000000000000001E-2</c:v>
                      </c:pt>
                      <c:pt idx="39" formatCode="0.0%">
                        <c:v>4.2006000857265323E-2</c:v>
                      </c:pt>
                      <c:pt idx="40" formatCode="0.0%">
                        <c:v>4.0360669815371397E-2</c:v>
                      </c:pt>
                      <c:pt idx="41" formatCode="0.0%">
                        <c:v>3.870967741935484E-2</c:v>
                      </c:pt>
                      <c:pt idx="42" formatCode="0.0%">
                        <c:v>4.3645699614890877E-2</c:v>
                      </c:pt>
                      <c:pt idx="43" formatCode="0.0%">
                        <c:v>4.1184041184041183E-2</c:v>
                      </c:pt>
                      <c:pt idx="44" formatCode="0.0%">
                        <c:v>4.1595197255574617E-2</c:v>
                      </c:pt>
                      <c:pt idx="45" formatCode="0.0%">
                        <c:v>4.7314578005115092E-2</c:v>
                      </c:pt>
                      <c:pt idx="46" formatCode="0.0%">
                        <c:v>5.1760712770470937E-2</c:v>
                      </c:pt>
                      <c:pt idx="47" formatCode="0.0%">
                        <c:v>5.2999999999999999E-2</c:v>
                      </c:pt>
                      <c:pt idx="48" formatCode="0.0%">
                        <c:v>5.3999999999999999E-2</c:v>
                      </c:pt>
                      <c:pt idx="49" formatCode="0.0%">
                        <c:v>5.2999999999999999E-2</c:v>
                      </c:pt>
                      <c:pt idx="50" formatCode="0.0%">
                        <c:v>4.8000000000000001E-2</c:v>
                      </c:pt>
                      <c:pt idx="51" formatCode="0.0%">
                        <c:v>4.9000000000000002E-2</c:v>
                      </c:pt>
                      <c:pt idx="52" formatCode="0.0%">
                        <c:v>4.5999999999999999E-2</c:v>
                      </c:pt>
                      <c:pt idx="53" formatCode="0.0%">
                        <c:v>4.3999999999999997E-2</c:v>
                      </c:pt>
                      <c:pt idx="54" formatCode="0.0%">
                        <c:v>4.7E-2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2230-452E-BB83-3DA97A070E3B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månad.xlsx]Tidsserier'!$J$1</c15:sqref>
                        </c15:formulaRef>
                      </c:ext>
                    </c:extLst>
                    <c:strCache>
                      <c:ptCount val="1"/>
                      <c:pt idx="0">
                        <c:v>Strömsund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månad.xlsx]Tidsserier'!$J$2:$J$56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0.10100000000000001</c:v>
                      </c:pt>
                      <c:pt idx="1">
                        <c:v>9.9000000000000005E-2</c:v>
                      </c:pt>
                      <c:pt idx="2">
                        <c:v>9.7000000000000003E-2</c:v>
                      </c:pt>
                      <c:pt idx="3">
                        <c:v>9.8000000000000004E-2</c:v>
                      </c:pt>
                      <c:pt idx="4">
                        <c:v>9.9000000000000005E-2</c:v>
                      </c:pt>
                      <c:pt idx="5">
                        <c:v>9.8000000000000004E-2</c:v>
                      </c:pt>
                      <c:pt idx="6">
                        <c:v>9.8000000000000004E-2</c:v>
                      </c:pt>
                      <c:pt idx="7">
                        <c:v>9.2999999999999999E-2</c:v>
                      </c:pt>
                      <c:pt idx="8">
                        <c:v>9.2999999999999999E-2</c:v>
                      </c:pt>
                      <c:pt idx="9">
                        <c:v>9.1999999999999998E-2</c:v>
                      </c:pt>
                      <c:pt idx="10">
                        <c:v>9.1999999999999998E-2</c:v>
                      </c:pt>
                      <c:pt idx="11">
                        <c:v>9.4E-2</c:v>
                      </c:pt>
                      <c:pt idx="12">
                        <c:v>9.4E-2</c:v>
                      </c:pt>
                      <c:pt idx="13">
                        <c:v>0.09</c:v>
                      </c:pt>
                      <c:pt idx="14">
                        <c:v>8.6999999999999994E-2</c:v>
                      </c:pt>
                      <c:pt idx="15">
                        <c:v>8.1000000000000003E-2</c:v>
                      </c:pt>
                      <c:pt idx="16">
                        <c:v>7.0000000000000007E-2</c:v>
                      </c:pt>
                      <c:pt idx="17">
                        <c:v>6.9000000000000006E-2</c:v>
                      </c:pt>
                      <c:pt idx="18">
                        <c:v>6.8000000000000005E-2</c:v>
                      </c:pt>
                      <c:pt idx="19">
                        <c:v>6.8000000000000005E-2</c:v>
                      </c:pt>
                      <c:pt idx="20">
                        <c:v>7.0000000000000007E-2</c:v>
                      </c:pt>
                      <c:pt idx="21">
                        <c:v>7.0000000000000007E-2</c:v>
                      </c:pt>
                      <c:pt idx="22">
                        <c:v>7.0999999999999994E-2</c:v>
                      </c:pt>
                      <c:pt idx="23">
                        <c:v>7.1999999999999995E-2</c:v>
                      </c:pt>
                      <c:pt idx="24">
                        <c:v>7.1999999999999995E-2</c:v>
                      </c:pt>
                      <c:pt idx="25">
                        <c:v>6.9000000000000006E-2</c:v>
                      </c:pt>
                      <c:pt idx="26">
                        <c:v>6.9000000000000006E-2</c:v>
                      </c:pt>
                      <c:pt idx="27">
                        <c:v>6.8000000000000005E-2</c:v>
                      </c:pt>
                      <c:pt idx="28">
                        <c:v>6.0999999999999999E-2</c:v>
                      </c:pt>
                      <c:pt idx="29">
                        <c:v>5.7000000000000002E-2</c:v>
                      </c:pt>
                      <c:pt idx="30">
                        <c:v>5.3999999999999999E-2</c:v>
                      </c:pt>
                      <c:pt idx="31">
                        <c:v>5.2999999999999999E-2</c:v>
                      </c:pt>
                      <c:pt idx="32">
                        <c:v>5.6000000000000001E-2</c:v>
                      </c:pt>
                      <c:pt idx="33">
                        <c:v>5.8000000000000003E-2</c:v>
                      </c:pt>
                      <c:pt idx="34">
                        <c:v>0.06</c:v>
                      </c:pt>
                      <c:pt idx="35">
                        <c:v>6.2E-2</c:v>
                      </c:pt>
                      <c:pt idx="36">
                        <c:v>0.06</c:v>
                      </c:pt>
                      <c:pt idx="37">
                        <c:v>5.8000000000000003E-2</c:v>
                      </c:pt>
                      <c:pt idx="38">
                        <c:v>5.7000000000000002E-2</c:v>
                      </c:pt>
                      <c:pt idx="39" formatCode="0.0%">
                        <c:v>6.147934678194044E-2</c:v>
                      </c:pt>
                      <c:pt idx="40" formatCode="0.0%">
                        <c:v>5.6585554268057163E-2</c:v>
                      </c:pt>
                      <c:pt idx="41" formatCode="0.0%">
                        <c:v>5.9129429892141747E-2</c:v>
                      </c:pt>
                      <c:pt idx="42" formatCode="0.0%">
                        <c:v>5.8200038543071882E-2</c:v>
                      </c:pt>
                      <c:pt idx="43" formatCode="0.0%">
                        <c:v>5.9276366435719777E-2</c:v>
                      </c:pt>
                      <c:pt idx="44" formatCode="0.0%">
                        <c:v>6.2871382020318195E-2</c:v>
                      </c:pt>
                      <c:pt idx="45" formatCode="0.0%">
                        <c:v>6.9824961948249623E-2</c:v>
                      </c:pt>
                      <c:pt idx="46" formatCode="0.0%">
                        <c:v>7.3702159909056458E-2</c:v>
                      </c:pt>
                      <c:pt idx="47" formatCode="0.0%">
                        <c:v>8.3000000000000004E-2</c:v>
                      </c:pt>
                      <c:pt idx="48" formatCode="0.0%">
                        <c:v>8.1000000000000003E-2</c:v>
                      </c:pt>
                      <c:pt idx="49" formatCode="0.0%">
                        <c:v>7.9000000000000001E-2</c:v>
                      </c:pt>
                      <c:pt idx="50" formatCode="0.0%">
                        <c:v>7.5999999999999998E-2</c:v>
                      </c:pt>
                      <c:pt idx="51" formatCode="0.0%">
                        <c:v>7.2999999999999995E-2</c:v>
                      </c:pt>
                      <c:pt idx="52" formatCode="0.0%">
                        <c:v>6.3E-2</c:v>
                      </c:pt>
                      <c:pt idx="53" formatCode="0.0%">
                        <c:v>6.2E-2</c:v>
                      </c:pt>
                      <c:pt idx="54" formatCode="0.0%">
                        <c:v>0.06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2230-452E-BB83-3DA97A070E3B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månad.xlsx]Tidsserier'!$K$1</c15:sqref>
                        </c15:formulaRef>
                      </c:ext>
                    </c:extLst>
                    <c:strCache>
                      <c:ptCount val="1"/>
                      <c:pt idx="0">
                        <c:v>Åre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månad.xlsx]Tidsserier'!$K$2:$K$56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5.7000000000000002E-2</c:v>
                      </c:pt>
                      <c:pt idx="1">
                        <c:v>5.2999999999999999E-2</c:v>
                      </c:pt>
                      <c:pt idx="2">
                        <c:v>0.06</c:v>
                      </c:pt>
                      <c:pt idx="3">
                        <c:v>9.7000000000000003E-2</c:v>
                      </c:pt>
                      <c:pt idx="4">
                        <c:v>0.108</c:v>
                      </c:pt>
                      <c:pt idx="5">
                        <c:v>0.106</c:v>
                      </c:pt>
                      <c:pt idx="6">
                        <c:v>9.1999999999999998E-2</c:v>
                      </c:pt>
                      <c:pt idx="7">
                        <c:v>8.8999999999999996E-2</c:v>
                      </c:pt>
                      <c:pt idx="8">
                        <c:v>8.6999999999999994E-2</c:v>
                      </c:pt>
                      <c:pt idx="9">
                        <c:v>8.3000000000000004E-2</c:v>
                      </c:pt>
                      <c:pt idx="10">
                        <c:v>0.08</c:v>
                      </c:pt>
                      <c:pt idx="11">
                        <c:v>7.0999999999999994E-2</c:v>
                      </c:pt>
                      <c:pt idx="12">
                        <c:v>7.0000000000000007E-2</c:v>
                      </c:pt>
                      <c:pt idx="13">
                        <c:v>6.6000000000000003E-2</c:v>
                      </c:pt>
                      <c:pt idx="14">
                        <c:v>0.06</c:v>
                      </c:pt>
                      <c:pt idx="15">
                        <c:v>6.4000000000000001E-2</c:v>
                      </c:pt>
                      <c:pt idx="16">
                        <c:v>7.3999999999999996E-2</c:v>
                      </c:pt>
                      <c:pt idx="17">
                        <c:v>6.8000000000000005E-2</c:v>
                      </c:pt>
                      <c:pt idx="18">
                        <c:v>6.3E-2</c:v>
                      </c:pt>
                      <c:pt idx="19">
                        <c:v>5.8999999999999997E-2</c:v>
                      </c:pt>
                      <c:pt idx="20">
                        <c:v>6.0999999999999999E-2</c:v>
                      </c:pt>
                      <c:pt idx="21">
                        <c:v>6.2E-2</c:v>
                      </c:pt>
                      <c:pt idx="22">
                        <c:v>5.7000000000000002E-2</c:v>
                      </c:pt>
                      <c:pt idx="23">
                        <c:v>4.7E-2</c:v>
                      </c:pt>
                      <c:pt idx="24">
                        <c:v>4.3999999999999997E-2</c:v>
                      </c:pt>
                      <c:pt idx="25">
                        <c:v>4.2999999999999997E-2</c:v>
                      </c:pt>
                      <c:pt idx="26">
                        <c:v>4.2000000000000003E-2</c:v>
                      </c:pt>
                      <c:pt idx="27">
                        <c:v>4.3999999999999997E-2</c:v>
                      </c:pt>
                      <c:pt idx="28">
                        <c:v>4.7E-2</c:v>
                      </c:pt>
                      <c:pt idx="29">
                        <c:v>4.3999999999999997E-2</c:v>
                      </c:pt>
                      <c:pt idx="30">
                        <c:v>4.2000000000000003E-2</c:v>
                      </c:pt>
                      <c:pt idx="31">
                        <c:v>0.04</c:v>
                      </c:pt>
                      <c:pt idx="32">
                        <c:v>4.2000000000000003E-2</c:v>
                      </c:pt>
                      <c:pt idx="33">
                        <c:v>4.2999999999999997E-2</c:v>
                      </c:pt>
                      <c:pt idx="34">
                        <c:v>3.9E-2</c:v>
                      </c:pt>
                      <c:pt idx="35">
                        <c:v>3.3000000000000002E-2</c:v>
                      </c:pt>
                      <c:pt idx="36">
                        <c:v>0.03</c:v>
                      </c:pt>
                      <c:pt idx="37">
                        <c:v>0.03</c:v>
                      </c:pt>
                      <c:pt idx="38">
                        <c:v>2.9000000000000001E-2</c:v>
                      </c:pt>
                      <c:pt idx="39" formatCode="0.0%">
                        <c:v>3.0607512753130318E-2</c:v>
                      </c:pt>
                      <c:pt idx="40" formatCode="0.0%">
                        <c:v>3.6416717885679163E-2</c:v>
                      </c:pt>
                      <c:pt idx="41" formatCode="0.0%">
                        <c:v>3.5225349946162131E-2</c:v>
                      </c:pt>
                      <c:pt idx="42" formatCode="0.0%">
                        <c:v>3.4482758620689648E-2</c:v>
                      </c:pt>
                      <c:pt idx="43" formatCode="0.0%">
                        <c:v>3.5076923076923068E-2</c:v>
                      </c:pt>
                      <c:pt idx="44" formatCode="0.0%">
                        <c:v>3.6553524804177548E-2</c:v>
                      </c:pt>
                      <c:pt idx="45" formatCode="0.0%">
                        <c:v>3.9944903581267219E-2</c:v>
                      </c:pt>
                      <c:pt idx="46" formatCode="0.0%">
                        <c:v>3.5071527457314261E-2</c:v>
                      </c:pt>
                      <c:pt idx="47" formatCode="0.0%">
                        <c:v>0.03</c:v>
                      </c:pt>
                      <c:pt idx="48" formatCode="0.0%">
                        <c:v>3.1E-2</c:v>
                      </c:pt>
                      <c:pt idx="49" formatCode="0.0%">
                        <c:v>3.1E-2</c:v>
                      </c:pt>
                      <c:pt idx="50" formatCode="0.0%">
                        <c:v>2.8000000000000001E-2</c:v>
                      </c:pt>
                      <c:pt idx="51" formatCode="0.0%">
                        <c:v>3.2000000000000001E-2</c:v>
                      </c:pt>
                      <c:pt idx="52" formatCode="0.0%">
                        <c:v>3.9E-2</c:v>
                      </c:pt>
                      <c:pt idx="53" formatCode="0.0%">
                        <c:v>3.7999999999999999E-2</c:v>
                      </c:pt>
                      <c:pt idx="54" formatCode="0.0%">
                        <c:v>3.5999999999999997E-2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2230-452E-BB83-3DA97A070E3B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månad.xlsx]Tidsserier'!$L$1</c15:sqref>
                        </c15:formulaRef>
                      </c:ext>
                    </c:extLst>
                    <c:strCache>
                      <c:ptCount val="1"/>
                      <c:pt idx="0">
                        <c:v>Östersund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månad.xlsx]Tidsserier'!$A$2:$A$56</c15:sqref>
                        </c15:formulaRef>
                      </c:ext>
                    </c:extLst>
                    <c:numCache>
                      <c:formatCode>General</c:formatCode>
                      <c:ptCount val="55"/>
                      <c:pt idx="0">
                        <c:v>2020</c:v>
                      </c:pt>
                      <c:pt idx="12">
                        <c:v>2021</c:v>
                      </c:pt>
                      <c:pt idx="24">
                        <c:v>2022</c:v>
                      </c:pt>
                      <c:pt idx="36">
                        <c:v>2023</c:v>
                      </c:pt>
                      <c:pt idx="48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'[A Arbetslösa månad.xlsx]Tidsserier'!$L$2:$L$56</c15:sqref>
                        </c15:formulaRef>
                      </c:ext>
                    </c:extLst>
                    <c:numCache>
                      <c:formatCode>0.00%</c:formatCode>
                      <c:ptCount val="55"/>
                      <c:pt idx="0">
                        <c:v>6.2E-2</c:v>
                      </c:pt>
                      <c:pt idx="1">
                        <c:v>6.0999999999999999E-2</c:v>
                      </c:pt>
                      <c:pt idx="2">
                        <c:v>6.2E-2</c:v>
                      </c:pt>
                      <c:pt idx="3">
                        <c:v>6.8000000000000005E-2</c:v>
                      </c:pt>
                      <c:pt idx="4">
                        <c:v>7.0000000000000007E-2</c:v>
                      </c:pt>
                      <c:pt idx="5">
                        <c:v>7.3999999999999996E-2</c:v>
                      </c:pt>
                      <c:pt idx="6">
                        <c:v>7.4999999999999997E-2</c:v>
                      </c:pt>
                      <c:pt idx="7">
                        <c:v>7.4999999999999997E-2</c:v>
                      </c:pt>
                      <c:pt idx="8">
                        <c:v>7.1999999999999995E-2</c:v>
                      </c:pt>
                      <c:pt idx="9">
                        <c:v>7.0999999999999994E-2</c:v>
                      </c:pt>
                      <c:pt idx="10">
                        <c:v>7.0000000000000007E-2</c:v>
                      </c:pt>
                      <c:pt idx="11">
                        <c:v>7.0999999999999994E-2</c:v>
                      </c:pt>
                      <c:pt idx="12">
                        <c:v>7.1999999999999995E-2</c:v>
                      </c:pt>
                      <c:pt idx="13">
                        <c:v>7.0999999999999994E-2</c:v>
                      </c:pt>
                      <c:pt idx="14">
                        <c:v>6.9000000000000006E-2</c:v>
                      </c:pt>
                      <c:pt idx="15">
                        <c:v>6.7000000000000004E-2</c:v>
                      </c:pt>
                      <c:pt idx="16">
                        <c:v>6.4000000000000001E-2</c:v>
                      </c:pt>
                      <c:pt idx="17">
                        <c:v>6.3E-2</c:v>
                      </c:pt>
                      <c:pt idx="18">
                        <c:v>6.0999999999999999E-2</c:v>
                      </c:pt>
                      <c:pt idx="19">
                        <c:v>0.06</c:v>
                      </c:pt>
                      <c:pt idx="20">
                        <c:v>5.8999999999999997E-2</c:v>
                      </c:pt>
                      <c:pt idx="21">
                        <c:v>5.6000000000000001E-2</c:v>
                      </c:pt>
                      <c:pt idx="22">
                        <c:v>5.3999999999999999E-2</c:v>
                      </c:pt>
                      <c:pt idx="23">
                        <c:v>5.5E-2</c:v>
                      </c:pt>
                      <c:pt idx="24">
                        <c:v>5.5E-2</c:v>
                      </c:pt>
                      <c:pt idx="25">
                        <c:v>5.2999999999999999E-2</c:v>
                      </c:pt>
                      <c:pt idx="26">
                        <c:v>5.3999999999999999E-2</c:v>
                      </c:pt>
                      <c:pt idx="27">
                        <c:v>5.1999999999999998E-2</c:v>
                      </c:pt>
                      <c:pt idx="28">
                        <c:v>4.9000000000000002E-2</c:v>
                      </c:pt>
                      <c:pt idx="29">
                        <c:v>4.8000000000000001E-2</c:v>
                      </c:pt>
                      <c:pt idx="30">
                        <c:v>4.8000000000000001E-2</c:v>
                      </c:pt>
                      <c:pt idx="31">
                        <c:v>4.8000000000000001E-2</c:v>
                      </c:pt>
                      <c:pt idx="32">
                        <c:v>4.7E-2</c:v>
                      </c:pt>
                      <c:pt idx="33">
                        <c:v>4.7E-2</c:v>
                      </c:pt>
                      <c:pt idx="34">
                        <c:v>4.8000000000000001E-2</c:v>
                      </c:pt>
                      <c:pt idx="35">
                        <c:v>4.8000000000000001E-2</c:v>
                      </c:pt>
                      <c:pt idx="36">
                        <c:v>4.7E-2</c:v>
                      </c:pt>
                      <c:pt idx="37">
                        <c:v>4.7E-2</c:v>
                      </c:pt>
                      <c:pt idx="38">
                        <c:v>4.5999999999999999E-2</c:v>
                      </c:pt>
                      <c:pt idx="39" formatCode="0.0%">
                        <c:v>4.5883521668943252E-2</c:v>
                      </c:pt>
                      <c:pt idx="40" formatCode="0.0%">
                        <c:v>4.3746110765401372E-2</c:v>
                      </c:pt>
                      <c:pt idx="41" formatCode="0.0%">
                        <c:v>4.4281360781143107E-2</c:v>
                      </c:pt>
                      <c:pt idx="42" formatCode="0.0%">
                        <c:v>4.5822855546241957E-2</c:v>
                      </c:pt>
                      <c:pt idx="43" formatCode="0.0%">
                        <c:v>4.5200372786579693E-2</c:v>
                      </c:pt>
                      <c:pt idx="44" formatCode="0.0%">
                        <c:v>4.4835943325876211E-2</c:v>
                      </c:pt>
                      <c:pt idx="45" formatCode="0.0%">
                        <c:v>4.4924969708267308E-2</c:v>
                      </c:pt>
                      <c:pt idx="46" formatCode="0.0%">
                        <c:v>4.5784703253041972E-2</c:v>
                      </c:pt>
                      <c:pt idx="47" formatCode="0.0%">
                        <c:v>4.5999999999999999E-2</c:v>
                      </c:pt>
                      <c:pt idx="48" formatCode="0.0%">
                        <c:v>4.8000000000000001E-2</c:v>
                      </c:pt>
                      <c:pt idx="49" formatCode="0.0%">
                        <c:v>4.7E-2</c:v>
                      </c:pt>
                      <c:pt idx="50" formatCode="0.0%">
                        <c:v>4.4999999999999998E-2</c:v>
                      </c:pt>
                      <c:pt idx="51" formatCode="0.0%">
                        <c:v>4.3999999999999997E-2</c:v>
                      </c:pt>
                      <c:pt idx="52" formatCode="0.0%">
                        <c:v>4.2000000000000003E-2</c:v>
                      </c:pt>
                      <c:pt idx="53" formatCode="0.0%">
                        <c:v>4.2999999999999997E-2</c:v>
                      </c:pt>
                      <c:pt idx="54" formatCode="0.0%">
                        <c:v>4.3999999999999997E-2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2230-452E-BB83-3DA97A070E3B}"/>
                  </c:ext>
                </c:extLst>
              </c15:ser>
            </c15:filteredLineSeries>
          </c:ext>
        </c:extLst>
      </c:lineChart>
      <c:catAx>
        <c:axId val="628603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07281407"/>
        <c:crossesAt val="0"/>
        <c:auto val="1"/>
        <c:lblAlgn val="ctr"/>
        <c:lblOffset val="100"/>
        <c:noMultiLvlLbl val="0"/>
      </c:catAx>
      <c:valAx>
        <c:axId val="210728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28603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Antal varslade i Jämtlands län. Kumulativt per år.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25139969998532014"/>
          <c:y val="0.12483830765702515"/>
          <c:w val="0.72748655495001779"/>
          <c:h val="0.73974196617889054"/>
        </c:manualLayout>
      </c:layout>
      <c:lineChart>
        <c:grouping val="standard"/>
        <c:varyColors val="0"/>
        <c:ser>
          <c:idx val="0"/>
          <c:order val="0"/>
          <c:tx>
            <c:strRef>
              <c:f>'[A Varsel bransch och län.xlsx]diagram'!$D$23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Varsel bransch och län.xlsx]diagram'!$A$24:$A$35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 Varsel bransch och län.xlsx]diagram'!$D$24:$D$35</c:f>
              <c:numCache>
                <c:formatCode>#,##0</c:formatCode>
                <c:ptCount val="12"/>
                <c:pt idx="0">
                  <c:v>129</c:v>
                </c:pt>
                <c:pt idx="1">
                  <c:v>137</c:v>
                </c:pt>
                <c:pt idx="2">
                  <c:v>523</c:v>
                </c:pt>
                <c:pt idx="3">
                  <c:v>655</c:v>
                </c:pt>
                <c:pt idx="4">
                  <c:v>669</c:v>
                </c:pt>
                <c:pt idx="5">
                  <c:v>827</c:v>
                </c:pt>
                <c:pt idx="6">
                  <c:v>842</c:v>
                </c:pt>
                <c:pt idx="7">
                  <c:v>842</c:v>
                </c:pt>
                <c:pt idx="8">
                  <c:v>879</c:v>
                </c:pt>
                <c:pt idx="9">
                  <c:v>894</c:v>
                </c:pt>
                <c:pt idx="10">
                  <c:v>1047</c:v>
                </c:pt>
                <c:pt idx="11">
                  <c:v>1074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89-4086-8987-C4BF91ED26FD}"/>
            </c:ext>
          </c:extLst>
        </c:ser>
        <c:ser>
          <c:idx val="1"/>
          <c:order val="1"/>
          <c:tx>
            <c:strRef>
              <c:f>'[A Varsel bransch och län.xlsx]diagram'!$E$23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Varsel bransch och län.xlsx]diagram'!$A$24:$A$35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 Varsel bransch och län.xlsx]diagram'!$E$24:$E$35</c:f>
              <c:numCache>
                <c:formatCode>#,##0</c:formatCode>
                <c:ptCount val="12"/>
                <c:pt idx="0">
                  <c:v>12</c:v>
                </c:pt>
                <c:pt idx="1">
                  <c:v>95</c:v>
                </c:pt>
                <c:pt idx="2">
                  <c:v>95</c:v>
                </c:pt>
                <c:pt idx="3">
                  <c:v>239</c:v>
                </c:pt>
                <c:pt idx="4">
                  <c:v>239</c:v>
                </c:pt>
                <c:pt idx="5">
                  <c:v>309</c:v>
                </c:pt>
                <c:pt idx="6">
                  <c:v>309</c:v>
                </c:pt>
                <c:pt idx="7">
                  <c:v>309</c:v>
                </c:pt>
                <c:pt idx="8">
                  <c:v>329</c:v>
                </c:pt>
                <c:pt idx="9">
                  <c:v>329</c:v>
                </c:pt>
                <c:pt idx="10">
                  <c:v>329</c:v>
                </c:pt>
                <c:pt idx="11">
                  <c:v>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89-4086-8987-C4BF91ED26FD}"/>
            </c:ext>
          </c:extLst>
        </c:ser>
        <c:ser>
          <c:idx val="2"/>
          <c:order val="2"/>
          <c:tx>
            <c:strRef>
              <c:f>'[A Varsel bransch och län.xlsx]diagram'!$F$23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Varsel bransch och län.xlsx]diagram'!$A$24:$A$35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 Varsel bransch och län.xlsx]diagram'!$F$24:$F$35</c:f>
              <c:numCache>
                <c:formatCode>#,##0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30</c:v>
                </c:pt>
                <c:pt idx="8">
                  <c:v>55</c:v>
                </c:pt>
                <c:pt idx="9">
                  <c:v>89</c:v>
                </c:pt>
                <c:pt idx="10">
                  <c:v>105</c:v>
                </c:pt>
                <c:pt idx="11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89-4086-8987-C4BF91ED26FD}"/>
            </c:ext>
          </c:extLst>
        </c:ser>
        <c:ser>
          <c:idx val="3"/>
          <c:order val="3"/>
          <c:tx>
            <c:strRef>
              <c:f>'[A Varsel bransch och län.xlsx]diagram'!$G$23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'[A Varsel bransch och län.xlsx]diagram'!$A$24:$A$35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 Varsel bransch och län.xlsx]diagram'!$G$24:$G$35</c:f>
              <c:numCache>
                <c:formatCode>#,##0</c:formatCode>
                <c:ptCount val="12"/>
                <c:pt idx="0">
                  <c:v>20</c:v>
                </c:pt>
                <c:pt idx="1">
                  <c:v>135</c:v>
                </c:pt>
                <c:pt idx="2">
                  <c:v>159</c:v>
                </c:pt>
                <c:pt idx="3">
                  <c:v>333</c:v>
                </c:pt>
                <c:pt idx="4">
                  <c:v>349</c:v>
                </c:pt>
                <c:pt idx="5">
                  <c:v>373</c:v>
                </c:pt>
                <c:pt idx="6">
                  <c:v>382</c:v>
                </c:pt>
                <c:pt idx="7">
                  <c:v>390</c:v>
                </c:pt>
                <c:pt idx="8">
                  <c:v>420</c:v>
                </c:pt>
                <c:pt idx="9">
                  <c:v>468</c:v>
                </c:pt>
                <c:pt idx="10">
                  <c:v>474</c:v>
                </c:pt>
                <c:pt idx="11">
                  <c:v>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689-4086-8987-C4BF91ED26FD}"/>
            </c:ext>
          </c:extLst>
        </c:ser>
        <c:ser>
          <c:idx val="4"/>
          <c:order val="4"/>
          <c:tx>
            <c:strRef>
              <c:f>'[A Varsel bransch och län.xlsx]diagram'!$H$23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'[A Varsel bransch och län.xlsx]diagram'!$A$24:$A$35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'[A Varsel bransch och län.xlsx]diagram'!$H$24:$H$35</c:f>
              <c:numCache>
                <c:formatCode>#,##0</c:formatCode>
                <c:ptCount val="12"/>
                <c:pt idx="0" formatCode="General">
                  <c:v>16</c:v>
                </c:pt>
                <c:pt idx="1">
                  <c:v>21</c:v>
                </c:pt>
                <c:pt idx="2">
                  <c:v>75</c:v>
                </c:pt>
                <c:pt idx="3">
                  <c:v>98</c:v>
                </c:pt>
                <c:pt idx="4">
                  <c:v>114</c:v>
                </c:pt>
                <c:pt idx="5">
                  <c:v>114</c:v>
                </c:pt>
                <c:pt idx="6">
                  <c:v>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689-4086-8987-C4BF91ED26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7283119"/>
        <c:axId val="1937285039"/>
      </c:lineChart>
      <c:catAx>
        <c:axId val="19372831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Månad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937285039"/>
        <c:crosses val="autoZero"/>
        <c:auto val="1"/>
        <c:lblAlgn val="ctr"/>
        <c:lblOffset val="100"/>
        <c:noMultiLvlLbl val="0"/>
      </c:catAx>
      <c:valAx>
        <c:axId val="1937285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 kumulativt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937283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Antal konkurser i länet, kumulativt.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 Konkurser månad och vecka.xlsx]diagram'!$A$11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'[A Konkurser månad och vecka.xlsx]diagram'!$B$10:$M$10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'[A Konkurser månad och vecka.xlsx]diagram'!$B$11:$M$11</c:f>
              <c:numCache>
                <c:formatCode>0</c:formatCode>
                <c:ptCount val="12"/>
                <c:pt idx="0" formatCode="General">
                  <c:v>12</c:v>
                </c:pt>
                <c:pt idx="1">
                  <c:v>24</c:v>
                </c:pt>
                <c:pt idx="2">
                  <c:v>34</c:v>
                </c:pt>
                <c:pt idx="3" formatCode="General">
                  <c:v>43</c:v>
                </c:pt>
                <c:pt idx="4">
                  <c:v>53</c:v>
                </c:pt>
                <c:pt idx="5">
                  <c:v>60</c:v>
                </c:pt>
                <c:pt idx="6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B-494C-A2E5-EFAD04A632CB}"/>
            </c:ext>
          </c:extLst>
        </c:ser>
        <c:ser>
          <c:idx val="1"/>
          <c:order val="1"/>
          <c:tx>
            <c:strRef>
              <c:f>'[A Konkurser månad och vecka.xlsx]diagram'!$A$12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'[A Konkurser månad och vecka.xlsx]diagram'!$B$10:$M$10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'[A Konkurser månad och vecka.xlsx]diagram'!$B$12:$M$12</c:f>
              <c:numCache>
                <c:formatCode>General</c:formatCode>
                <c:ptCount val="12"/>
                <c:pt idx="0">
                  <c:v>2</c:v>
                </c:pt>
                <c:pt idx="1">
                  <c:v>9</c:v>
                </c:pt>
                <c:pt idx="2">
                  <c:v>11</c:v>
                </c:pt>
                <c:pt idx="3">
                  <c:v>17</c:v>
                </c:pt>
                <c:pt idx="4">
                  <c:v>26</c:v>
                </c:pt>
                <c:pt idx="5">
                  <c:v>34</c:v>
                </c:pt>
                <c:pt idx="6">
                  <c:v>40</c:v>
                </c:pt>
                <c:pt idx="7" formatCode="0">
                  <c:v>45</c:v>
                </c:pt>
                <c:pt idx="8" formatCode="0">
                  <c:v>51</c:v>
                </c:pt>
                <c:pt idx="9" formatCode="0">
                  <c:v>58</c:v>
                </c:pt>
                <c:pt idx="10" formatCode="0">
                  <c:v>75</c:v>
                </c:pt>
                <c:pt idx="11" formatCode="0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DB-494C-A2E5-EFAD04A632CB}"/>
            </c:ext>
          </c:extLst>
        </c:ser>
        <c:ser>
          <c:idx val="2"/>
          <c:order val="2"/>
          <c:tx>
            <c:strRef>
              <c:f>'[A Konkurser månad och vecka.xlsx]diagram'!$A$13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rgbClr val="92D05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'[A Konkurser månad och vecka.xlsx]diagram'!$B$10:$M$10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'[A Konkurser månad och vecka.xlsx]diagram'!$B$13:$M$13</c:f>
              <c:numCache>
                <c:formatCode>General</c:formatCode>
                <c:ptCount val="12"/>
                <c:pt idx="0">
                  <c:v>4</c:v>
                </c:pt>
                <c:pt idx="1">
                  <c:v>11</c:v>
                </c:pt>
                <c:pt idx="2">
                  <c:v>15</c:v>
                </c:pt>
                <c:pt idx="3">
                  <c:v>21</c:v>
                </c:pt>
                <c:pt idx="4">
                  <c:v>25</c:v>
                </c:pt>
                <c:pt idx="5">
                  <c:v>29</c:v>
                </c:pt>
                <c:pt idx="6">
                  <c:v>30</c:v>
                </c:pt>
                <c:pt idx="7">
                  <c:v>32</c:v>
                </c:pt>
                <c:pt idx="8">
                  <c:v>39</c:v>
                </c:pt>
                <c:pt idx="9">
                  <c:v>46</c:v>
                </c:pt>
                <c:pt idx="10">
                  <c:v>48</c:v>
                </c:pt>
                <c:pt idx="11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DB-494C-A2E5-EFAD04A632CB}"/>
            </c:ext>
          </c:extLst>
        </c:ser>
        <c:ser>
          <c:idx val="3"/>
          <c:order val="3"/>
          <c:tx>
            <c:strRef>
              <c:f>'[A Konkurser månad och vecka.xlsx]diagram'!$A$14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Konkurser månad och vecka.xlsx]diagram'!$B$10:$M$10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'[A Konkurser månad och vecka.xlsx]diagram'!$B$14:$M$14</c:f>
              <c:numCache>
                <c:formatCode>General</c:formatCode>
                <c:ptCount val="12"/>
                <c:pt idx="0">
                  <c:v>7</c:v>
                </c:pt>
                <c:pt idx="1">
                  <c:v>14</c:v>
                </c:pt>
                <c:pt idx="2">
                  <c:v>25</c:v>
                </c:pt>
                <c:pt idx="3">
                  <c:v>28</c:v>
                </c:pt>
                <c:pt idx="4">
                  <c:v>35</c:v>
                </c:pt>
                <c:pt idx="5">
                  <c:v>41</c:v>
                </c:pt>
                <c:pt idx="6">
                  <c:v>45</c:v>
                </c:pt>
                <c:pt idx="7">
                  <c:v>50</c:v>
                </c:pt>
                <c:pt idx="8">
                  <c:v>52</c:v>
                </c:pt>
                <c:pt idx="9">
                  <c:v>58</c:v>
                </c:pt>
                <c:pt idx="10">
                  <c:v>60</c:v>
                </c:pt>
                <c:pt idx="11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DB-494C-A2E5-EFAD04A632CB}"/>
            </c:ext>
          </c:extLst>
        </c:ser>
        <c:ser>
          <c:idx val="4"/>
          <c:order val="4"/>
          <c:tx>
            <c:strRef>
              <c:f>'[A Konkurser månad och vecka.xlsx]diagram'!$A$15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'[A Konkurser månad och vecka.xlsx]diagram'!$B$10:$M$10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Augusti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'[A Konkurser månad och vecka.xlsx]diagram'!$B$15:$M$15</c:f>
              <c:numCache>
                <c:formatCode>General</c:formatCode>
                <c:ptCount val="12"/>
                <c:pt idx="0">
                  <c:v>7</c:v>
                </c:pt>
                <c:pt idx="1">
                  <c:v>18</c:v>
                </c:pt>
                <c:pt idx="2">
                  <c:v>31</c:v>
                </c:pt>
                <c:pt idx="3">
                  <c:v>45</c:v>
                </c:pt>
                <c:pt idx="4">
                  <c:v>49</c:v>
                </c:pt>
                <c:pt idx="5">
                  <c:v>52</c:v>
                </c:pt>
                <c:pt idx="6">
                  <c:v>55</c:v>
                </c:pt>
                <c:pt idx="7">
                  <c:v>57</c:v>
                </c:pt>
                <c:pt idx="8">
                  <c:v>61</c:v>
                </c:pt>
                <c:pt idx="9">
                  <c:v>68</c:v>
                </c:pt>
                <c:pt idx="10">
                  <c:v>76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DB-494C-A2E5-EFAD04A632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906031"/>
        <c:axId val="2072900271"/>
      </c:lineChart>
      <c:catAx>
        <c:axId val="20729060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Månad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72900271"/>
        <c:crosses val="autoZero"/>
        <c:auto val="1"/>
        <c:lblAlgn val="ctr"/>
        <c:lblOffset val="100"/>
        <c:noMultiLvlLbl val="0"/>
      </c:catAx>
      <c:valAx>
        <c:axId val="2072900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 kumulativt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72906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'[A Arbetslösa månad.xlsx]andel kommun'!$H$3:$H$12</cx:f>
        <cx:lvl ptCount="10">
          <cx:pt idx="0">Riket</cx:pt>
          <cx:pt idx="1">Jämtlands län</cx:pt>
          <cx:pt idx="2">Berg</cx:pt>
          <cx:pt idx="3">Bräcke</cx:pt>
          <cx:pt idx="4">Härjedalen</cx:pt>
          <cx:pt idx="5">Krokom</cx:pt>
          <cx:pt idx="6">Ragunda</cx:pt>
          <cx:pt idx="7">Strömsund</cx:pt>
          <cx:pt idx="8">Åre</cx:pt>
          <cx:pt idx="9">Östersund</cx:pt>
        </cx:lvl>
      </cx:strDim>
      <cx:numDim type="colorVal">
        <cx:f>'[A Arbetslösa månad.xlsx]andel kommun'!$I$3:$I$12</cx:f>
        <cx:nf>'[A Arbetslösa månad.xlsx]andel kommun'!$I$2</cx:nf>
        <cx:lvl ptCount="10" formatCode="0,0%" name="Procent">
          <cx:pt idx="0">0.067662550965402843</cx:pt>
          <cx:pt idx="1">0.041985971329594238</cx:pt>
          <cx:pt idx="2">0.043598724449788268</cx:pt>
          <cx:pt idx="3">0.04552380360085824</cx:pt>
          <cx:pt idx="4">0.040253216816899473</cx:pt>
          <cx:pt idx="5">0.025953962613934799</cx:pt>
          <cx:pt idx="6">0.046548723897911808</cx:pt>
          <cx:pt idx="7">0.059794644654721153</cx:pt>
          <cx:pt idx="8">0.03604595859721145</cx:pt>
          <cx:pt idx="9">0.043677179283840663</cx:pt>
        </cx:lvl>
      </cx:numDim>
    </cx:data>
  </cx:chartData>
  <cx:chart>
    <cx:plotArea>
      <cx:plotAreaRegion>
        <cx:series layoutId="regionMap" uniqueId="{FC1EE5A4-BBC2-4981-A222-2D8B547FDBA1}">
          <cx:tx>
            <cx:txData>
              <cx:f>'[A Arbetslösa månad.xlsx]andel kommun'!$I$2</cx:f>
              <cx:v>Procent</cx:v>
            </cx:txData>
          </cx:tx>
          <cx:dataLabels>
            <cx:numFmt formatCode="0%" sourceLinked="0"/>
            <cx:visibility seriesName="0" categoryName="0" value="1"/>
            <cx:separator>, </cx:separator>
          </cx:dataLabels>
          <cx:dataId val="0"/>
          <cx:layoutPr>
            <cx:geography viewedRegionType="dataOnly" cultureLanguage="sv-SE" cultureRegion="SE" attribution="Använder Bing">
              <cx:geoCache provider="{E9337A44-BEBE-4D9F-B70C-5C5E7DAFC167}">
                <cx:binary>1Hpbkt02su1UHPo+kEmAAIGOdn+A3I96SyWVJOuHUSqVCL5AEABBkP93CncEPYY7AU/sZkm2WqWW
1X1Od0ccV9ihqOILRGauXGsl/3wX/3TX39/aH+LQa/enu/jTE+W9+dOPP7o7dT/cuqdDc2dHN37w
T+/G4cfxw4fm7v7H9/Z2aXT9I07S7Mc7dWv9fXzylz/D3er78Xy8u/XNqJ/P93a9vndz7913jn3z
0A+374dGl43ztrnz+Kcnx1/+atv797f9vX7yw732jV9frub+pyePT3zyw49f3+/vnv1DD8vz83u4
mOGnOMUiwQkTH3/4kx/6Ude/Hk7J0zzBOaWC/PbQy9sBrvtiNe6HbhyG+fur+rim2/fv7b1z8Gof
//2duzx6n5+eYHjyoz893ou/Pf1unLV/2O8atv6nJy/CvW3q+yc/NG4sPh0qxodXfrH7uEc/Po7V
X/781R9g1776yxfh/HqL/9Ghv3uD66a7979t6e/G8T+5gNt61u9v/+ESHu/Sd1OJPE15zlKOWfLx
J32cSuxpQmnOkyz9fPhTGn/KqOtPC/qfJ9PXN3iUNN/Oo68v+UOlkLS//PWugwT/d4IBp3lCGBWP
Q0efUkHzPKcQ0i9j9usS/ucx+/oG/0TMvr7kDxWz01/+Ovj+Vr93P/S//PX7kPkA5P9BAJD3tv4t
mr8LQP+N6sdPcyZwmvD09xoJx5nIaPbbQz+V/cMy/obh30nlb3eQx5f/M+nz6Hl/qOQ5syN02t+2
798RM+juOc3yJCefIBk/LvvsKU4ETXH+Vdl/Wsi/ELWvb/BPxO3rS/5QkXvh7S//b3DQcP+d0YPw
4DRPgbt9s+IoHBaY5pR/s9/+bU3/QiC/dZN/IpjfuuwPFdBf/o/9tzZe8pRkLCOCsJTmGDP2uBDJ
04wlBEKd5hllQKN+S6NPGPoPV/Nt7Px02Vfh+tyh/p51fzr/jxWn/+v8vf13Fx55irMsxxn+VTN9
xZaypxw6oeDw/6efr6L1eU3/QuH98o2bfBXJbwmnb132vzqgv7e4L4nCo3P+m/qXiqcsz0SO6a/B
+kr/Zk8pTjjlOf1mLD+LzN9fz7dr7/OFjxb/H1etv88nPyu78tbf7j7aC1+I2u8f/U0Nf3Xpd4XJ
pw07ef/Tk5SlmeBUAMn4bF083OmR0vhaqX3z8vtb5x/u91QIqECRco4JVCmwmuX+45GHlpg+yNM8
gaaYc3ikHq1X4IOQpzTNeMIZ8CFOUwoI7Mb54yH8FP6ewR0Jz3JGGf5s9Dwb+7Ue9efd+fX3H/Q8
PBsb7R2sJsuf/GA+nffwtnlGeIJJCk/LOcmzLIFFmLvba3CTHk7/L21EwvLEreVG9DDJNTXpIGMN
aHLUpiuqaV7WUlN63vGxlySxWKrervuhVZKls5xW4vZCqUwO1FQHV0VqimWd+6TsFSXnsyB3aMMU
7bak4vcj1bo7a8AzkWlr6iOZt76RdTpxy2S/8PNsIHY5bga7ZTfxzp4SPvfIyaWpRV2OHWlOLdrq
D3nW8Kpg69CUg+nHRjZZk7+xFUnl2q2pKlA7rbOsW56MMqnadDqCRTZu437Foahr8iIw3o4yDRld
CmqW8UbX01IXc8s3cbR8aE3RaNa9rrssmQtH0mEu+ylPufS+W8JBN9rdQMziZYXGnhU2a1UvU1bN
o0QqOl5Yx0ZXOr/2Y1Hh+n7a3CyHHLWHpE6L6Ksra6ebNLdWMid2y+Tk0EU4VUvHjSlqpYLE3p2r
vns/NR/i6PkumbK8JEndS7TpYT9k6IUZ9EVT0YNZxMqkG3jSytitpmiTjKXFYIdQdmG60GxxF7YL
Zkc9mWKRhWF2pRb0Zoz1mRqMkuuwhKJPjUwUPdA5PbgpvNMLkgTFrnBTJzq5pWtandp2zU05BURy
OS1WTSfWepEdowr24LJxqOU6ryqUxnfPBtwF2alnNInvMqOLqNxN59Kiov1Q1FWGpgNpx+yaRzc7
iGoYf8Yeu0am26huxkaxrejaLcsLgsXyUsWuKoZ57KQ2VVjPqqnz79Oekn4fTDPe4pawSYYxR7hs
iFjfRa5exA5bW+SELf3Vl57co7K6G80KRp761UL9/Otfrsy9BiJ5f+8vbs1Hpfy3Y49/hfr8Ffge
cOXRL3+HdL+DZZ9c3N85+AjoHgH6b53/ofIBer6HcJ87wt+g7eMVn0ANZ0/TPGc5YAPAmmAZ9Klf
QS15CrSRCJDWghPOGeDNb6AmwHITAtAEPDeANAy88VdQowCFnOeEYwrq7yNI/vZyj3Yf3OxvgVry
GNMSQDQO6wObOCECsxTQ80tMm4as72Ovt7IVdJpkO5IKMA0b2kvTUAXAhbrlDo+q6QtmRNcVWTN3
rxKmKC2+2LVvrAWDoWC+wFdYC2PgVD0gLGOJSB7w9wt8tVPTT1Vt1C4sarnqt2qrS4IGpYo0aRW7
1FvMeQG4tOAC+zp7N6A59qURlbmKKU/bYl1d3kmsG94UvRqNK8d1iWPR+pbhk9DH1BUhpjmVuFvy
eq9djSbZhbE3Ban8eNVgq6Go29SSf/B2QC0fvxzFOREJxI0/bHUC5vijl4tD0BVZ27JRW3JAfdu0
OzVh8X6xLcrKuhPwVlCKSVM0eWpREYXxx+/vcPrQoR7tMAPyCzsLKccZgU771SK6YYjOj75Me9En
JxP2TOwqQ9lQ6Mlyekkcxtk+Vm14u6UO2lu+TeTlMmFDTggMW7z8/oo4tPSvVsShlT408BRjkpOv
Yh5pNY6Vn4cyz6H9v5jQPLZFbGc67L3xwReeIsv2bMMVPkVNu95oR/Lk1DfU1xIvorIXptnqqfAI
kLRcrdrIhdacvULDuopd73nXyHytk3farvRFV5lgy6oCpJdxUi0rFrP4WeqQcSPrmfpMKsXTm2Zp
knDkicdTwQnZ0MslQYLJ1Citz93GSFbaPon0FDniX4Z6q2/7eRlDuXRZzXe24SrKbRj7Ra4sb5aS
dCtl+2RFIysAGVx9spCxF7s6j/VcUD2G/GpSuZn2NFj0IrZZjXZp4uNQNpQt8xkdeBjkphATL1BV
d2TfE+bT0vPY93fL2nfDa2w20RxrXW1DCX7xmMs0Wr/JZHMDdGmF9M8sZDornXHQ64TodV32g4Im
SbNlfT0wGAVIFhrRygRbvMks3zpamCQdlrLS4zpIRuo4y3yu6/VYpUmt90FMGzv2XG2zhOwZglym
hi2SuKZm5fdzJqXiAZW+zOOUcUIxyeA/RkBbf1VMSOA+DguBphhc51/ThKpwdE4pVjARY329UGrW
k5gOCF911Yz9uRHp3JWETAvfE7ch/coEHuejr0exyQZyZTouS6ppgduQt8do2qyTbBLandJmDkvZ
IRvmom1m7Qu1DCiXGZkXtGcBIvTGZjWmxZDgDu+GOV9QAcVuKwCaaXAFdtSmAFpZNu/yOtumnR9r
58phRr47pEMzdIfG8ulnTpd521WYNO567frAy9o2Oiu2yYz1cTGN8rvOwZ0vu2qp7Q3asm0PmZZn
hXL9tsjZjoMqiM4w7D42Qg8SY2xfa1BSm4wZ3fjZ5jK7FDFlay2DSyMq65gNdIfcMrencW237siy
JvJSTKS+Ntqhfm8Ez/VhaaolKTCiD8XCeyC7wG7dKie/pe9asuawf2zR/nlqtsTvAPNXyFVPKwMN
xVNKyohS3BzC6pttb/BWhZ2uO7YCz2TzO8Ob2d9Wa+KDtHPet9dWAV5e9j0KpwtZgOl2YnBt2bcR
6gqrIZqLuPbNrUJrRUtXhaHbIRGr9aRv2LTtY7fUg8xwslUyrHk1yzHpNweVnk95yXteAUmNC8R6
rEY3vIxRpBBBkk3V67iEri36qR43KPs0W4rapqaTixGT2YsOhXkX2mE8NypaXCpoJFrOs+/DATV2
MXJAIkVlzLR/Z7pQu1IswfUFqgJsAeaihQpeQv8m7TffymEZBnqqJr6Mcpp6KLR1qqa4z22tV6k9
729ijbgt1yE1UYYQ1HVM9TRdp9oOg2xCSlu5tXlzp8Z56ArfBI3kCg1blbPBlSpWnobdOAkB/NyK
kRY885MF6pin7SH0whPJMk/6IlGTZQVw2HmStpvnVo5prWtQIqtO9plGy7Tr/Jz0RWSwEecI5eMH
0S4myDpXgu4StKj+2HvRQBOfhnUrxSjYM0Zxn0iadyYpRNQm2SVV1oCeqXr0rhYIV2Wad9PbJMnW
VDbpOva7Ji7NLF3VblZOfE2WwqIF82IZ1AzwNprevOC547WMJkvvMdGo3zkeeJBzrA3ekd4Z6Gex
bl9kcYzk9dDxThVdQK5IYpqczxtB7uhH2wzlrFLQa3zIYrf3ukWmTDmt65Iltu9k49L17dBENBQj
7vmbnCmtCo/75l3XYvZcrKLJd0viOweRGJa6TJUSXdmLJr5eq4RvhXBTPhTDyrgqXJdXr6sa2wuf
TI7sVVIbt2P9YvQOUD31RU8X3skq0wykgKM+Lyjx+BlmYQRtRhpxTbzFfQEpiFGRQWaMUq99lZWm
doQc2mlpzSnLtwe5AyBEdz6dEH629crWZRVry4vB422TJlr9sOgkvVTj5jiIw1aAVkuWvi0Goqwu
0nXZ0F5NKPT7djBTmcYwvRFijaYECYEVPFoDgQqEzMMpdR4xWVVplUgBNHcrlnTA+IqF6tBtePaS
NqD1zzs61c+8Giw+xMFNoui8oFtpa2jMx76LjX694DClZ5hTBlJJ5UHJGNZNFbiuSHiWjIGr81W0
LpFxnlUoWmJyL3He2qZQqhsP08ockcHicMSrQkvpUL4SadoOUWlj598lZrGxDBQuldxRBACJwgJi
seubfUaSoAErB2jvJu1cLltKdZRxNV1T+oW1voS+qZv9aKfhug2Vu2N1YPezqgg/IFFP50zBAO4M
e2XZiV42r4th5LGRRsFWStKQjEjS6qQ+ZEioRHaEbQno6n6ZipFh/bbna45kvY0jPDjgbLfl1YYL
+MSjB62cNduHsGiUyXxIoXmjXvPrGHSTHsbwUGJD3+uXa6IixJGmFQH5Pmdm52sT38d5hAu3ZmXz
gaFaJ8UYN6ekYWtDSjSh5sOw+Rhge+k6Fn5TvvMPnAkEwTjaqpZbmAmYDHkw7SH6EQH45aJ+bfsh
s1JHzK9BiBMqaZVk8G5NmzZyiqwnJ806uyDT2lexbFMy659rCq7KDZDO1Z52QY13dHB8PlFVQ/uT
Buyb7tlIYeMLtyBACY8ieYdSw/2hgRgesavQrWOJSWTD5+lqGxLzPvXtYA/VNg3sLIbO4KKjq6DF
JvoNnaCOtw1k1pg8wwZYlvRazD93aCRvwfsX72My5nnRG4c6CUbElshpDmkmRzeDC7HVmuSngyXN
KHmt2mVvwIjpZcNaZmWftnm+2+yWXaBmZqeirbpkZ8NUO4kHAZw69j6oIlvnapXcRgCyaewTLrOA
9RvS+OGEZNEuu8RU8WVIA9w086m4JA3KwbPwjvW7UFlS72Mbw3XfhEQDahl1Uw2YY4niUrV7nuiQ
7ojzW5C6QhsvM7vGd8qFxMsRzInb2AhgxSRfuZNmAA0K3koSyXGNMEEGQ6lJpnP4kof6/RrIynZ8
nPuqSMjcvOkcXeje56K9a8aKgG+VbxzvMmitL5NU4HEX2WyR9HjQPRBvmg4FqoU1slvXcTtUprXh
UA+tUBJ8ojhA+jTJHQps8ke2Tf0LM6YDmBgzWYMcQRWejdEysw8xM3fO26E7mQcyKlljlr3rTKTv
sXHhzq7JBK2xoZsouJt5LMZUxTeEBNYU0FIZKnjr2lfD1NpF5pPpRAnMJctO/VJnCyR8jW8cEHsk
uUfWlPkGQYf36Exd9CPRt71D82FF3JuiR0neXNAWr6HgGLvX4CPWSg4Gs2EH78KAn6abgAuBmHZS
ARI1ctDBTTIRm12P9Wyq55nN4xsGp6z7daUttEhlxxPUpikvNMPNrQtLNZS6ZYZKoCWblnnHYrIb
mBu2cwTD/CvdzM6Uw9QZIdeqXRaZ8n5ppM9guUWOJ3padTVQDF6vfChSqCPI1NkADcmBJr2cUYhE
orlvP2AbcyNpIoDcTOlUZwVIBPKmS3AVJIO+9hYakkByrlUeC8O8b8qsG3NdtiA60gMNGggiRmty
Pq6h2srMZyCvRDPo3RzimB0CQqQDfIotNGVE+rX00QsM4pMZL/tsm0sMTwNzNXHxgwuahWLME+OK
qdmGd+tKNi9zwaE/b+uGbjQZzCXAZkNktjX21nAlhHQjIytUb6VOUxOGtgC6tL6kCuU3elAITgi5
WwugDCOXdKi6D2boZrVTKO2tXJ0GOSyUMJUksKuJXKpgny+b6/C+2+J8zgeX7jal8Hkb0DTKkSpy
xGkzHpLU+TJsOJE1zbcT3QlzHkTSyUAXU6JZ6KutSusHCauLbrRAvzxYL7htwz4Gbq5G2PCiCe0N
mTshbU/cyyWf2sKEpLvSW3VU7ar2Xa8XVWaIp3dJRRWIxmY6qQe/HCofwFMkfXOCZ3chVv0SYZMX
yaZfDQLNJcADO+E6Zid6Vsck8vGSkrY9ajXWss5qU0B1owPWq9n1TVWXS6bTchza/AKyFJXb3I3S
iNUdst7YS6O76Xlo6vVk0bYt7YTfqIbVpXtgHM0Sd2Gj3dlYQxGreQbfFEDbd0YfxpgvhwGjsHNh
vKtAyxV12k6na0rqF4abi3zhFyrU6MC5crch8phJ3fWx5JaDn1ILD5rarFcdM/0hzP2ecMgV4ev3
OANYpgPiclyiIiUjzVmqN35Iq3TZr9RegJnwYAlsJ0DxrnhcrWwbnpULcOi3c0ygwbf5c+FSsB3G
ZDp12XZBO0umYsYzvhqnrZOT9qFwLamfjXo4UDHpk9Q0+UkGRH8Uor7O+qS/2oBWHfmUJKVi0yW4
uL3kXI9yc8AJDB8TyVPiC766G6cHfjbbRV9DDbKjQgE6VrpNRWV7da97/AJnTSvXduyPZupPwYQk
pQ2BnHgi5nPjRHdWKTCrZ2TbvWtZA+lG02Jrsx2uRbMDC+TI2gSs6hbzSsL3Jt0hCxkotxjYnmxZ
t09ddxpqLYAfN9jvwMocdjHkdJ+a3EoccQqsfLlmfJsuh3rYdc0MuQtjjZs+yWFIMLfn3ezUjkRb
F1XspzMWcHxOKRI71yI7AVoof0atW8p16drT0QK/I5Rnr8BcJs9yTG4yGICUHHhMlNbDBCaSWQFN
89D+KGx/sbi2UtDt14OC1i4bSJ3DPIto5Ab++a6fmmsOTOJ5ZFSf+KD1KamD2y+aq4tqElFmIwbk
Q+0stxm4C6z156HTIKHBgajLRFQVSM5mu+gm20tbd0egLnuLrDqp1FT9zCaQfz0WUGT8OQNFfMY2
dL8Rji49nUgZqup8QeGZ4dNptXY30evkjFgRdjxrS+L9KvuJtSWdeCpHnYxna9uZ865qCwutrKha
BQpogR6mcqCDyaw4eLVg1ULvooNs3QxyKhH5rofYFZb2y6FPl37P6trurYqjhTlL5SewcwG5Vp2H
Q+ci32WRXLkqqW9mTuLlAIRXya5OQXOl6Gfdi9OK16TQIbH7dqWjXNKN7iLgVcfRWe7b9BkI67hT
jFYly131aqVLfvArL3L4AGZHBbAmbFO0D/Cx8pslcWnJgkplaziI+tgc8iFUuywL4CZAgVwAZx32
daTrIdcUJhbdezMOYjeh9O209IfM9aIGn4rRN5rlxy7Q6VS5dDlYA2UJoEQOHQeVTfq7mkOCkDEj
xebXyyYjtZzX9WZZvAAHhqnjlIKqn1mbywQoRv7gIE18Zmee9Td63uCsJl8varGqY6yQOIQ2jPsJ
vL5Ce5VL6MPLDs+MgefQJ0Uy+OGdXVMYS03irkeA111Vh13tuCv6xtfHKVt8lB0DjsgcGC9IhNfN
QudX88JerTjPD4MG2tMEe4J014xFYtPmLDMLi0XT81d92odinuaZSbOs20ltOl42iatFCXlkdpPL
d82qXq40P6M5+AOdgNqpewPhHpdXlYWaU113jhpwhkSbqZOVjO+6kO94l1UFcf071AzNuc/myy5U
9bFjE8ic7aGEGcKnm6qPK7iC4NTOYzk2cb4YCF+LpgJhyPpWlVRPYQfYv0olHnTEgsnlhIcXrEHj
gahGlXip48EvKypst1xV4IFL+E7/Z1zBNMrSBEHNGVhhnh3rDiGJtFlObWguPYwRd4Po29eUCX5W
i3wELTrcV03+NuRqPqbLwI++XbJQaJe5MjZ+3zr8nG7wRT0MZaycBWSIW/MXFtfxBi99Rou07VIQ
xTPYF8xOB0cBwcQEGOPBgJKTGsdD7013irbgrmiVKunAti3WahmPWT3ABHYDRWMqR/cwbVgucK+N
rBqEChAjGEz2eT2bYeoguzkv0y7JjglKm6KdJxhpLv66BetDDlyo45zpG4tw2GcKvomRaljc64G0
DOaxOb22qzuBEpkKA3RSAtt6S/BIdhtFbAEXA2zcVXSvKxA0cu6pLnqX+bLzNT4M2TSrQreG7OoO
XFlHwM9oOFa71WzV7SCEvXSezDAC9jBAHZI1f4bzxJYY5JWczBAPeCGwbL/CSHScT6gF233A9qXd
bHK0FW7eNFo1BUiqaq+YhSHspu1JlahwqNragbtuk/PBw4xJKhqzXZLV4tnS6iOvdUHDPJ1PqK8u
Ye76LPRo33ZCl9naOJlFM+36pHudg50jRWqbF2njzuoaMm1g0CkBmvNEemrMCU7NM5BaMEUAOnam
Ghvl3G1Albo0/RllMCSnsy3BAD7pGH9jgXGd5UlSSWTBCWw3GJIXomXP4I6+qIFF0mhXOfgZna4+
P0VLC24uH2giLVgnpsiZhxYTe1n5rDsuswFzOJvrU7AYgCgOzc7kxJexz6fjxjuwzsaGFkGLba8n
dDJnDr/Madt2MgqqryvTXXTefEAbmWCa1ZFnMP7HUtcc76fF5WUSb+cGnB3ZanNc6qokeXsilkbA
zIDRG5Gy584Jsge9czrk89vOzFlf5HV7DR3evx06qGOEFNtlFbA2tsbXSaPimWmTd5V/MyZz9raq
0Q0My6Eu286Whkzgb6nG65epSvTtwtBu6uDjgB663tUKTBascrdciakXFxT5EhHlQBGD4a9gmrmv
Bv/cq7ktqGsTJdFQaZlxAGZNffVh60d0liaLAVMmP11ZG28Ra+sS6wHGcwxc0BOxhQGu0zW5RTCQ
LJcGebmG9d7Ht7ECC4zO72vrXs3j8rrB9OC0uInJNhdm1e1FA/MK8HATPotkkuD4r3QfiB/QZaWa
uT8d0ZytF6aD2r43ylp1GWu+VMfFNWA2QVLAnM7A6z9Y+esILryXFR87tF3MjeZkLayq9bTP17mB
1jRP03YAJm1qJNuKJO5KgKVISpNhhV4Ixjt0aFOktquGioS/M7gjLZF80ki/7WBYkYCs4iKOEkx8
Ctpkbkn2mnEhKHy+AR57uS2uxi+zrDL6klejFVKD8Z3cWEZmyGEhdHZ0CcyTLvEC3+ycTuDp9ud8
GtUbtHIL7sEIEuNgdQqDEvhsYmjGMwOZ74q6y3k8sjRsWkvENz7e50Dy9C5CGPNLBwAZrr0RhoO8
GxEFARm2JUmPFL4QWC4mMBDa59iboD8QFMI2FuRBkQWZwUgbgq7zKSzXm8ro/yfvzJbrNtIn/0KG
o/YCbuYC21m4kxJJ8QYhShYK+44C8HrzYpM4dtuyut3/cETHRMfMldstczkkTlV+mb/8BDzG23Ap
JiIfyqsB7wP6kuR52R+rwXb90aUNtbfEbRIVLA3mqWdEMjP8OJWL+VDNqpjzwNOdGPDkV7qJ4DBJ
ouKynJsOIdQ8dxKn2+ZuX50FDr+/aj2YzzUpVHHQemXTs20Wqz6mIGXaFZYIUoRXSw1uYW4aTu+p
ThnHiTEkI3V82S/bOgS8ZDMsEYBQpg2LnhGC73fS8jhL6MQntpBaQtgVtD9OtpX6BQFEv7pRCjuX
ZfA3cf+/q44r/T7hSdDjQSdJU8SbzngVNunUQR9tpdcMPlGuW722rs6br97mQBZhusGQsmRZOd7J
taMY3EdTUnbEnJ3oq6Wf1HLI+DxX16RoO3EAL9S9tomYEFeYJQ2QSsA4WPpCf6u9wdQPneFwssfC
NDfEtSZNfXd1xVdnSJDbpY5wzZXMm0keLWnTIk7g63Y+HtEVlM84FAN8SFp4B7EHYic6zgn0KGHw
sUglZxLyzEJirs40J1ddl2roRVl2ayDdqnqDm8l+GesysweNKTS/dTrXdLHC1XeuRdm8lVPn6DBJ
1ahCz2nj2q4Jhwew8vs2nz6b1SHRIJL5WeJ9HW2w3++omMv3Aod2N+f8Si4ev6r7fUhIElw1qVpw
A9b0esm6F0wl7F4n9Fy16jMs/k/jokykkNd/UNNybVjhBulUYZwkJV65By6oKRQP+lnBG++zTp9S
I5y7tEqd+6lq2zRaVkMx13vu9LVohuSGpqZIT/hO5DtcDLyh62zTjxXu4bukaMtnI1rnGrbE3QQr
8pNJpI1tU7jv1UIqvx68JgsTBGRsHkFfzGgUvKUgkxC8iOyTBOjzjky3PBSFlx+yZl4e+1TgrM5z
wn3ZbLoD11XnMVH1fLVNDK9Upr+MQ79GxaaCmq0RU+8zaMl4cBe/Y+sbwJSg89yzFd1wABWRBprk
zRl2Jjm2DaZBUcNoX+gd77+oxTsrJ8evPffy6z6v46TJ4KAjCe6Ouu2LaFv7g4uDIc4g8YOhrwY8
aRjNOvhTnbVfPUqvgKEcHWXKeDXuDLjDuzelUEcylJEpnM8N8I9A9yUsfeZNDxvf0uu16Tr8n/VU
xL2ia+lvRAj1aakdvgVrVeYVHNZl64+2WnR6GByMlD6STe+XiurkI7ADc2a5EQgC9GgeAKD1APAS
DtxiPxCqY9631RWOcSTgSjf5CD85g9MNx5nyU6pa3RxTDvEZurpNebgOJf1Kq5mo0Ng0K2PZwHuN
8kSlSAgQdT6kXcntwdk2ZAhTtWE0KpbceynxkzK+hbNFQwi3VJxb3i5FpGSaf/a6QmdBnRSmDgwS
hzEaMwVrmblj8VwkZQ++i6/16COWxSlCEaZBplQERj+sXEcddDmMmS/A1OW+uxDDY5kYe3bSLGkD
uG5p4yetQQjUJb14lUNnviEYQey8bYilgtQpVRoz7cgPkMEYNqeUjiRI8EAsoRq1Q3zaZaaF95dB
yikmpi9mzU0VIjai+clUsxZhhjdX6aeqA8NAdEUAccwbYWeol5YcYRB6SZgC5nlmxVrD5XI5MpSK
gk+IR1nNSK/VVrzNply9YEZqnfkDThETroIN5d3A3Ww5077BY90jQYT9WhZIvpw6L0OVNm0Skirp
5yBzh/pGN3gJOM5BYF71M+RtUNuMnmmaT4NfbJmsX5ZldtKja3ooRQnNdDtVCdsdgA2qpcvYgBAN
kmk8u4XnuM+1ZAj0EdjCmpRW0ducqKzCOzXFY54vejNh4am8Drpt6j5mGKGzSFeZ6aNmFO1ROusq
YMQkzhen4og/4EGv5AQ4wZueMQ/B/FeuQG7Wd4X6lsylLsJkQiwY4ebOnrWWgwntBiH1ko651NfF
WLBnq9euIv5P7pLXTSPpHDaaWhrw1MlaPMoOEpMkl73vCWVf3a6iH38yyEqtrdiA0c80J3CkyxZs
rpfck8Guq5+rpXn9KdU6YXnljlGiq+HObtkS6LUYaj/hw/T1p9p103Lj8xjB+uFjXHM2fxkbzu40
6EP8AOlMtnizJmtPFwLkN9Tv/lfS41c293cy8Id//fcQIdpvv3/g/7r5Rw38z2zhrzTh7//Z/1XU
8E/AP5CoP8jB35hqFxzUXzPVf+7O/csP/o2oFj978FmQK8L9li73/oAP2c9EYz7ayw5MM08ABfsH
fMh/Ri+JS60I8G5gr/ijP4hq5hKNtAdPGyC2v0dUsx03+w7j2YFqtA65YijGgB7ZMcvvmTjXK8tV
qHkIiQYVUedrnC3IFNKlPAzlCM4CtEy+MH9oxW1CQO/I/l6rN8AhJ4RqN1qLpgzhuoeawm8G/lH1
GJjb6tqS8jiDEPDmHrFjEo6OF3Z9GllDnwb9CPhL/A8gmxA/0Iv7i+FaA+PES4G+J0A2v38xxG1z
b5qHPoR4LdvP3VrAhqcivVpwNuLNrpQn/LKa3CnQQvmq/myyHRWfAkjUU++Z0AF02K3sDN6EBLJ7
LGfztLUWYIFqgqLk4Zj0dyaFYTOaR1nI2ud1/YptB/HqTW8UVpTbrAccpDUITvIlNeoOX/qOqP6h
qiogcwibmrIMSlGcREfirrb3Uhanuk/vVMGLc75azMEIP4EdU5vTAG6ZP1AMUcCabntr4qaAWlFh
2jp+N7SnGueEhsPUN24gG/Vp7emZO/1V4gp/UeJjVrMbp+xONaYV2ClHDWvTtxPmUvDy5cCCqaYP
YwZmc1mVvdVbbZubImVjHhqMZEihh5XdlW42RK0QpYVaLJsHrxjFOS0aDD8lsG8INUMqBOvpeE8c
cNjdmop47dQWJw6F05LqfRJxegjRwZqPFYFrgrn22AFWaukE8KriR0eyLIMV2BAHWHhTvNmmhf0i
Czs6QYcAu/Q1KWykWkOmsB0mJ077tDnZYa36AM6G9Cdbv0NdPDZuBqhU54d8zd5y1jx1abse4O7b
0md9J0OaVhrmde3GnR671W9bZc+rIGew2/AHDEniorHFgVMV92l5M4J6N41+BlHmg8N4zxAFCIuL
GURmFzv9qGNReQi6G2fp/cEr3fOA7CrMkUeGW0uao1ub7eCmE+y0NjEhiMNwLfM34hj3c15nYvW1
Lt76rs/uwPNdj17B71z90gMUijtszAiXybwMFYwEK+frPZOHC55v9MmTme6CeoMeueKLN5zabYId
VeYfcfgvgbe1722/lNfLxp+rVL143qKDtJGncR0i0nF7In0LTwsXRji4FQ2TTrzWos78voZuBEp1
V0vgkmv+5uR5F8Aq1sFKuwjMgQxshsAQ4W0reBmu6zqGoHir2755nWyPUOWLMclDIvPXptE8JPnQ
IrUrDq2AWAbDGNHBvcLtaMIOITsAMOYiA7BTQJI+4BtuQlWPT1s1HSbegDbjDXnFmQVzu4dW38gL
sLaPm1OuPpmTJpg4vR2ICBijAVz6JXBUdcLUcoN3IBJQuQzrCS7Bu1diusFb9dp4LL/dOPmsExm3
S/LIC3LLep4/q9kJrXVOpckQ5PM6rPGtM4uGhfe2DeWNizAz3GqoRLcDwyQIIJRxDskmb+EyIFBt
r72hqqKk7CLQBc19hqwMKE8L3V89LIt5GCQFHzrGGXnKJg8DMXwNUq/RoN7HwfFL0nxlq/ow9dkJ
iTWy4RaB7jBseLIhv2MXVjtEdRqVC4z61b72nARTj3BXYoZr0SvwtiBTn71S3SAdHPw5w7vX+Vzk
453x3jE7elHuDDdb17zjNMlDlfVgMZzbunLOyfg2OjnyHbxle50/NfbdE8k7zEqkkTWJAMpu8Bnx
9mwBgKPvol+yCnki3h74UlEvmo8bSTO/9lhsZ/rSAPC+Rhzy0GkxxtqixZLOdo5W9FIoYNtGLlE+
bJPbBgBEAI4FsCFTPylUOQKLvQzx4Omc6QlSc01frRTDy9ZUaMgULvfXdpZ1CAJvPSxQUeN5xiAi
Ii5sL/FkzOOnMsVzcfD0UiwI0nut/VWARzuMZTdXoQPuL4lzlrgHvhkPEw4Qgw3hPd72fUXcJxza
qXfYaI2TBrAF8WInccHYAdeBZh7xXJYnsYwwSvptrNLQW+GXB5Rt89PYGXc6q3K+YkUfADKHcdII
eehZllofAysyWMA57TPezOxsZvymJxhbfsG8MLeTvSI1OkZjAbK6mLzrPNHtiTSLeOil9eA4dokb
zcMi791EZxGB+X7gNc7KpR3bcHOQc7j5FDR8vR0Ewuy++yUb9YsSuK7Hhxbe+Ocq7adyv7XX4ghU
2zqHalmUA4JySZEYbGIl/jT23tkkTn5mGe4oZAYnx/Fw7a1+s2HsybqhuqMbp+7xpw2oBimadQiT
Yop6Jm+TVbzRzHkAGg3nrCpBQVdJANX86CXuKVms7ybIWPQQ/zQgrwfD62B07cqPKYEXTxC64vtb
TXY2jAPNLAHr+jsPd90oUUGtIMAcUSui++dvK1kAJLD+T7AN857jBg2HpThyk05XlPMY1zb9T8vh
XVj/twpdKNJ/I3R/3ZTyw5qS77qHLj789/IguBZB95TTI2hYQEz+1rMR+4ILinqLCxG870P5Xuqi
eiCoi0awhBDV0OJ/SF38t/tHSYrSoeeKv1Ue5D8g63/IQxQRUUr9UetW0FeAmJHLKLXMZThxUNWR
kGQfNRNezasPVmteruepXZyv2wA6Blg+GJ8DV5lsH+ic9bg9inEAVoY8KiryZujBTkrgC0sN5Ac4
d1Mfm4ZG7qW4tV5KXCvqXKjFbO86V3AvYD2j7gWOHCf0pQTm7H0wjM6ohtV7Syzb+2Jib44VqeA6
AHGOQhn8xvRjokrUzPTeOPMu5bO+cvmjJTbpANaZCoqOBivqahL6UaG+Vgz3NStmwOHFPbqd6Rxi
00i5E5x7763fK3DZAKvv1F+qccOlJkculblceOyhq5KFgIKbzsbT/Aw3WviFS67QF5GfBj3Bb14z
HGBrMukjZggc1TDXEHiRqQu3XlyNGSCtzPXeuO5D0nnhin1T/qCQgfMUl9La1WCxMEKv/kg5nJMp
V9XXotseqnJV76XNOeitoU4jBtYRbJlg+KhJui5SvyYehPthEw0/wDLP0Q+gaHEMUkUUOVqoxWZD
WtEUx6CMrFSfvGK9H+plCWYJcMsW3Ivapd0QFNljqWBzUIgpnCDD2dVzGbWp2k5szMCgQbRF0yLJ
nQR+WUNucWQSbrOtJRJgZ3zJtfc+kzzFpcSLCjzFLlqbiiOx73cti1sWsnZrK0hcIFjsCDtzbc/F
LqybpWZ36UVt5xflzWeLpEsOdIRLDBMmAsOX3gDsIYf/8Bj/33xuoXLy1+fWv1my9v3hhc/x2+El
f8ZbCutAMJBT1Nr/NKZLMDu/lwS/O7v2vT1CowFPsQKO83310z/OLvqzVBhGYZLibEPZi/+ts0v/
UBLczy58DYE1F2BdyT/N6XlVV2s2Jk2IN0lJHyqQB/kpo+3zXr1FdXV5sWRn9xD3vXCm9PI2zJ03
+rmBxjEDbx/nxLxuqrDB1sgBGf2YdjXSsuXkCCY2H2wxlaGaW/U6U9S4/M3LkbDZKSUfGTzWF7AX
w5nX2YI33abKUy/p2oUwdJMWuaH+5HiuYZAadhaxSFd8V43y5AhpyAA/EWDKpV+7PXvqgDB8cEcM
k74rIJbA3nL3hVWg+qxp1wFqap5fzLhofbJLPQPPUwnQEFha6xY3HQo1+EQug7hNtjHUs7tVKCJs
K2hspkagOYxk1ZMoC+hIv84RE4dgrAwwlNmQeKSNX4GldcvlDMIn860C+1mJtbvKuCVQdOSOjBKz
DFmPOAR2y2CiUwauaE6vkpzVKAOwi9DJqIHm8cbtZrWtmeM03/USjhdopw1BK+o8DFb5ub7oq26X
Wsuai3u3c5+rRrWh2HUa3RWbW7MssruKSxKgPBGZc3ssdvWX7eFKKZHwFLs+hI3ZPe+2sbmaWwYB
2V7EJKlU3zy0MBTRe74oUHlRo9NFmSowPtbP4U/JiF3U63pRsiLXULyOW7tPUOtAzsRF/Dp55R3S
ZZfE00Ueo+GEx0jQbJZ4mLJNHLZdU4uLvLYXqb1eZDcGnvXgFuMGQ+kizpddpy9sdNka/BrC4ZOL
BAqXIHWNOVBBcHaGlPA8MNADzRNcTt3TUCfwFoypWzyghPJvuSQuIKdpSmMNnn0K3GJwnZBk6VZF
BpgD95em7fNj2SFY9Cege+OXpks8jNlgoJYYEQObDhseUxak1ZCBr3Tw+KAtzM5Nk8uYbfa599AL
cSWeCqZH94HlLXGOJCPr5o9KjdVjloHwDZJi2ERUC3fI42pavCUq0rxUJ8MXxJCp3nJU6HPQuvF3
R9hvpuv3CxB2A+vPbp3LwX5QnEauQID+g1tX0iq3NUbvcOy35UD3ISDbx4GpqOr/d1ri/5N1Cx3z
3Y/1n9Zh/LgN60fz9vLhv18KOHU5x/kNoI24Ggf8b4oWe2y0q6inlWJccgnZ+g/zVvy8/3rQoAYN
TpUg0KH/uBXwUfgsaEviDz26/9HfaI6joP5PzwMTmgqmcdWgz/xjdXfFJGrdJJ/CGcXt9zbvpmeZ
4swFsAugvBjO6IvgEYdUf0aRUf8yd1NxhtI+gj+41ZUMmWpw/jYJqn91DEvVOXr5OAJ2rnDKr/xE
rfLnVp8cql5NCRhADpPnA7oYD6BHHtm44Cwk63hdNIZdocB8lzUAyTon15jj16dxnj7zZnnTZoHd
I51Hq1CUqeHPot7Rg++tUEPx01lnRxRu4DgtsOXkJiCqFwrjwdDQGhAz+ZC9QdZ9K9smhNP1As/8
zFTyXGTbHLRoehKW5Y9zxq+YWeQRFBSojGaLS4CfJAGXrayCNm6b07qCMD85Zr6nGFOPbc6bB1yL
NJQWp0zl8elGAs07oIIh0JQRFBZSRjLf2EV9KyygnKkytQobkk1JLOZsRymBjaR7eZHhjG6vTet+
cT3yJMC8FWa9bZ0i0EirffS3doq9SwPuvOEqxEWUcKSHbPC9CZQwNR2c39VdlkM589Qe0M6B8geP
lH3lI89e8xkqIZyNha83s1JFaUmu877HdLxgcMkkDIBUeBsO1q1oiiPOvd47irZ6IjglnWGE30K/
YB6Lq5leD1LckQI9Ube+Jmq7xUweAbZE5bbmX1aNuLJq3Qcx4awdO4Dzht7NjfO5BSBu5+6Yr8md
M+LQkyRcuXk3KQqjRoP7ABW5ecl1D1vazdljX3yo5aIOvdPetwkEiKdiZtzb3vno0kSeKdD5Jp5G
dMeidPZ2/97DGyqieiEJEMks/1pjwBGR5L2ZPiyte1tmC3imFNxbnLI0vwbYsiUPKQr89phLd+Jn
0OhzA79u2wx6F+OGSI0icij7XIRTihBU1g+MzfdDugWprG8QuUDTrPiVVWJCZq9eB1Fc22x4gaC5
wXWLPg7VzxhXaRkUKbrrwfdki7tB1MdEVntHaM6LFD+v2czbSw87DB/Wpy6JSuxwQLtgBjfp26G0
ZZiggEgsd5/wY4/WpI233Aa4bT7hhnkDh3pcFWqovqz3W8vDyNj7qBB5gdOqR8fwDZ4euqPzhk0j
orwmifrFjjXQYF4DohuvbEs/jAVaz0wFrGYAoYvYE7hqhbVnN22yaFbjlZc6H8a0gucq3mvjHbMR
5lSiQXBWh8Hr4SF6L451wChMR1eTz4OmoXEgdBo8oXXyYIs6KvoOZRXUCJSNKrZhtUyXfyIoHZ0Z
UJVzNw23cMDGCGshYMABMZ/fAUgoFLpmi4kIWHn+AfQA2K/E9PK86CQDP5m1T2btAxS8brt2eoC7
e1069X3m1bGeJ9/l3cnC/3HB/AKujfENVRjevPwXVvXyhANoZr51hyLFrEjUaR1LHiu+kuw0Im9o
hvkqW5uPa63IzbCAmK7FmN7Z0Z1uJ05ghzuG4rhLMrJ5qE4bHc20+4LveK+Y+cXoPkkr8RjrFVRQ
AUw/lyfRIgxDcna7dPnZS6ZT27ho905o+zufoIJzX/KvvD5vlPq8nb5t210Ocjyntb8yem/YAwEp
g5R/bbNbzIHQh+CxUE/Pgc4+TayCPP6UJMNVtX1DQTgcuIZhgafEH6sC/GhqwX6hek4WH/fP+uwA
YY551w9HnvUMI7LOWYwLagrMNC8mGigm+m0DAl/PLqqyLBvOM9cPo7PijJZ2/KVLF2eMN6c5Fl3X
46T1TDxDSr5qVAcOQ6u+0sWDIb+KVzs4MakdFUwJgvei2pLnaW3guKFjROCGUkJiVG8xD1CN59Sn
2MSDnvBs+PWWom9Zd7l36EtGn81SpdFIei8ePZ49oZUNLBQzUB3OqAyef6IsHbPBCotVD+iIAHjR
YZbLTl0nblIusTtzFvMsQ+EHrJ8qj326FenxO93wL+QYxej3ox7DPhnoMRhUHpad/aDHFtj0zFXA
NaES3sm0fnH09FACIQAh04Xoo6hAUOeWFEuDN6QZ0QmsTOV9WFFsW3yO8uipFUT6eQoXozBgrgWQ
wMs3+Z9L6v+LR3wPP/C/HvH/NxZJ/rUvuX/s7xE8fohwJSVQMhhLAkP/byqO/uyB6EQyTynxdkn2
vYrbPwBOACI+CLXv9v8o9rNHmAQMiGAf7SVYln9DxYH/+fEpwtYfWKAY8WEVEOH+8BRllBe6q5oq
ZKnbIO1wHAeAty2MdYPs10xEXAKSrIO1GIuJzRFPcZF2WF0Roxv+IDzke0LzlwZxi7OgRztjMQUK
8JFwQNGZ6mpGQDMik8eeAWQ29Z7e4HKIjJwQDyDYsea9Q8yDvQwB8K3W98Y3aJqrFXGQRCzkNMiH
6qR7zxAYoW6EpS7Te44gacU/miV2BHrrraNvcvWZIYbyED8BbwhnxFHY9hN0yWvbIYrBPqw00giu
3NVBgkVY57dD2oTSw3wLMPVEEXjJrv86IQAb2i9uu0HQrEGXms3v0g95OseFYCH6Yw+KNQ8D4rSs
3RcR7Ambh6jN3TO3nvbXOUI4VCvA1iOU4zIL22ZGcQCBHfIhFc5FfWO8t6nMXpDt+2xP+CpEfTY1
ZzXDbeyL4lk79Lak6RNAoHhFSOgVprgdnO3a3fPDZg8SFVlP2yVcBCF1kyBurM2MrWhg28Y9iFw5
YpcMx/meUYIf/ljXLxjVM/gPSDHpnmcy8Ldg1tFgHeanrWQrjnykTCO8zFQrLAEoca2BizPhYpIr
na1Rt6en+IsFDqRDbcfyVIRJVb2miFqL4WuVgwRvXtmewy57IosKTgkJnT8L1L+GPbXtSItHA+Rr
WiDRlZl56xMZDIh6AZDWkEBIf1HDeMViOYhvnmbAugY0zPe02GCpiOUoK+45MhvcF4tg2ZMKvDOi
5rwUS7AgfB67dg7Znkfrae28K9NqxNTdnlgTjp0SaF7O1/0lz0aw3e4J974UI9b6RYqZ38Gsvsbu
jgwhePHm9AwB+bZn5YqWb41cw25P0fEs2PNg0V7mKKQcaxAfIQEJGVYURDa8CxB6Dp9Ck5fYgdH2
ybXb1N6Zdw0kqjN1V7xl0xNPcL+v2GNyxo4j8+Kgf1NEXBG0wMfLbYU4GTcX5h/cYvN+oZX71Tbv
lxzdr7sF956L+w8v1w1G3IgwBpyD3S9Jul+X5X5xzqTGLbTfpdN+rUpcv76m8mHBtHLG+oQU/VR0
e8b9QvZq1MAirLMCmrJ1LBaXu1vs13gudBZjxdT63Fxu+RTblHxEo7j7NwNQ0x+hCMYapP/2zYFO
WEDzQTWQ5IntIoJBTYhdVmzQFwO2H9LuhZrHDdrDqRrUZPAKkzsBZYJrD3u8zmPzle6yZXQ+wdEK
8ZPr/WW0pxX6poLOkbvgaQkHNAEJhDEFYojyW1KrJw2VtGhMBWnzpdvl09R2xPPRTpk9f74orGUX
Wzk299wNPXchegp6k3XVRyvGK5TJj/qi1jKaoIixS7jlouaci7Lju8jrdrmHZj/a6itHpI8qPxRh
UQ2nGjo3h1KsoBiriV/3UJAzlCTd4/qqf7IXjentcnO+KE/kC/mH4qJH14s2XXaZml8U61q3gOxQ
TuK7nN3b9Fgp+KnyigzBJOgPqH7Q8/CgoIV7aOIcM1wGjVwoFsJy/twUaMDk5iqHlh6hqceuxvZJ
HSqmDg00NxXv0y7B0QL5ANQPmhziXEKlAyWafemVcZKJW4Z33AA9by3/YKDvse0Gixkh+KERf4Gh
eo0APdD9iN4sVZu/je7jgKw6SC6Tg7pMEWvuYqLIMVs4mDEoZg3HxUyG2WPZyqhQufeUbGgTXeYT
EOv7T/Yyt2BIdurQ1CijfytgiKRxQ2ChnUvU19t7vVn+NWkHREB5rttGIiND6xgdMcrZx33rSBN0
wknwyuFjH7bGe/grjF/zAsMcmif53bYYkdwPYEXV84aFWvIOKU5inuyGhn/w0x8CzOzCiewSCjve
PnS7qBK7vOrqAivA6l10WdXSGrYkdnoGEqosXSeFNSktTlUp/FwPD4Wcv8yVeP//RoBhXfa/E2BP
v69m/3Eb8x8Ry+VT/J4PY9+oi3wF1hnRapfTv7tp2B3LsGUMkooAk/tDhsmf4aJ51ONYjgV72gPz
94eZttfLftN0zAMk+Xdk2I8iDG4egEqFtXz08r/w599tPoT/onBoZGhQcIU7I30d3eFXS/XXv+fh
X4wL/8Ra7kkR5CbITcRFqEn++UuYfEDhZbYklCzIsVrhCtJMDr7Cvrbb4deH7i+/1j9PJlhgr6FR
0YdRDLHWn7/WH+PR3HtleiwvM5C4zEOdpBMKLJdhaZHYNHX47hn4Fy+TEXifP4xF8CMZfFPoY6LQ
k/rzF59rb9kQ0NpwwfPwbRyb7bl2CDyBSecVhkPVo+i876NtSxiUB9BpoL5cbyv4Nay14qW7rLNF
YYN6R10msvO3FKL2nGBhhYxcAozR5p0rUQeodH/FERJDOBboxGdp9XXN1Uj9BUEavTOUdRbUOcBK
VCKaU4sxf8LgtbZTZObCuU+WDtafWDr3Azr92okLmHmJn5cJmsJ8RDsGG//G1z6pE6yrQVGOgyNt
UKnyBXDQrI/QwvLKyh9QGHf9rVjSO5bR9YnBc8KjtKIqiNt3yP2MYT1eg0MbJKOl9POELWbnbCOa
X6PMncbJMHbVo4MK7hyxocqKiHjAXMJqX/nVqg1Mv1g+llv2ZFVSYEtRUh5rZpG4bZIdtNUIqGT7
ASDy+ojGQR110mXvtndRQkIz7ihLLG3JphbaGEm14PxUMFW/Ta20yOlpz/y5bC1KqPVtZUT1iCag
CRsDmrVoG/XZRY8bHfyUXnHPdM/Zht/csRnXKVRm6+MypfUnlzsrtrA4ybGn0LZiQQs3B/mTnVfi
AtIa1+q+rSHUdxjYPg2cTaeepu8Y//MI5HwZ602+0EG5kVfi3TH3ANbk1DpwjBMXC3YAYXXomXf0
mJn919bi5cNsPSU2AWrWjSRlIMEqHvOZbyHBHrDIaWd+wJo9EEsZjHH0iRykZxOLkVC+YPPyR7cu
7zVSnTP+Vq87VDL6WDpssHEGGhM725qMLCkqz0ubHbt1W4q7pRLYTe3jgk7yr71aPXH4UwOOjFuX
vTq0yW5/rcHxitcbIL3MoiOqXhOn/4WWJrkVKpG3xe5Hbp6BP0AvXiWzyaAsXLAR9g3WG+6OZ3Vx
P/Ho5V/JxRMlZV9PEfZ1NO49ubinRWshZr1k8J2UeCeEa48aTpq/phxLuBYQm8P/Ie9Mltu2gij6
RUhhHjZZkOAgUbKsOFGqskFZtgSAmCcSwIfke3Maka2BtmwqG1ZlLRcNNiT0Q997Tyv5VQl7Lplh
F3bOGiO3l9Aw61kJ7E0Q0laWrAsCzPmSxwSV68oMpEuW2Ovu34GzxyHY5zHKKaCcBtPF1ouTuVHX
STYfR95EtDYalrwfFR+ykShw2gfavZeMhuPjxmPUOSJiMy5X91bo56mjKL6d5kX4LiY6+E7JVCOc
55xpqv/TCISH6ysjkL+/7Gj4fge2PD7iq55l0UUxZ4FL5c1DBKWHDsxCFMB/OCAwW0GmfToJMdhg
ZXo8x11MWg7a1WML1n8BmKSZYtIyVZOOc0wL1g4aJP59SMumitnBwYvxYhCiBr0LeICQMsHqbFO6
PcZyhTBkQEPWzHPb2RfXtpXZ74H5rAZeY3ttWOcqf9y2uMoBaONWHcRrrojrnLHtuKwAXjK8xJOu
iTv9SbG/0eq0byQOXPDNvIWb5DgIazzvdI9exWQrihbOAFUsiEW1zy8L8u6l2BNzMSoKX5QIfYp7
cRQjIwhZVBtlFDMUPsfXr+tQJ1aB7nvcNhOcP3fn+WU9+h7V7V4D2mYua09vN0D2fjABNfTDXi8q
J+1M46TBoe5lBQDkDgPZI78CefN+6+3DP/FJfIrEE+VM9qhsskppTT/mMHMS7crDqr3QYWEx0cFf
5YnTqsJypYv3KjLbyG/7fp163eiDCvEWnXi1anFtudi3dti4BuxcUQIVxohpX9HAOIC8rg0O0yYG
Jk4wVTxhLeawCpPYTtxi0WQc0zUFE1kXteEimaxl5F/s26bWrvWmzD+TN8SClk12tF6caduawZYL
kBKVdLpVga9jZIswtFkgReYqFje3rv0dljfYZFcqSMVevHCIJ9GmngxyjXjlIPtz3uPVnmkf0Qly
gYOOxYSRd2lctxOp3hRovZMBoap2t6mp48+zV9AkZ5Wm7iCJCgwQ8n0hBPyobBvfboWLXyWgRzKB
5Td5c5kKPt+wB7A8g0D13bjVtrM0HUd7Rt511XbpZWoqH+q4y5a6gPlHpkn+XmD9ZXwPeuGzBsNf
CZkn1IL1Z/XnDALknFbEadVbqLIAoGITwJ6NAGqmznmOb1flCJFN77Z3Tccoc57bBuTvMO4bd45O
y44BMMjDDbA3976YnvCYyHnab+XB70w9oJj6Ade8GrZObMJe0i7ABo6Uf+odzF5yBn9AQwMvuiPk
Lz9Add0BiwiqT0EACcmB6Bamxcdcug9nFweWgzUfdvCwQJ5WDlNPV8WCHi1i5YP1OeznVl0vANr8
0bbX7q7b9E5z1lnqPAOCmsQbJww25tTesiSFsFgFMCVIbS04Qiu7VTdJtV3eMYGJ3HgTlGAKiB/O
3HTE9tf/hScarEWUgP7p2DBQIQQn7vhuXyP4IhDHCMWNl19gZIQQaFeIyNYkKBcjIJ8lAAaE5qbE
khKK+hxMQrRWqQh6qC0zbXCNVSqKtTekxv2uJWpSiJ4NhgEZdNu+rwyyx2eJ6N5bUcBHkcKRxAOk
8VA0cjLq1rpDNh9FPy8Q0iEs7eZEWG8cJPYMqZ1Dhl8jvcdI8DvR4ikfM0HR502E+koUe+4I0IYO
FT8VPT8aYCUiKjHg2oneryP82+IA0LECWFH/0cMaQOLAmRP7T5e47K+SfaVvdI7aF5p4CpIOKIer
tasWFxtbKsreD7AgdBxcVCwJcF7PcvEolE3cMinEt7B30iWoWy4dR4ONtSHF4qDu3DW8nuQca5F9
x7ukdxNVVetjIT3vObbPbXFL4Oxvb5xhTG73oi1Fk8yUi+LUuyBPSjPxlp4ThgtFKbSb2nXcVd5C
rIYYaVzok4RlJS6RL/DpjAxr1wCVM8gksZeZoi7TRV3mjMTyq40us0dSWN65LvNIfEMhwDhmlIlM
KzPGlWte2dzzYUoSkXquriCSOstKgkZEcXs/Ku31titu9WE7A3Z70/AHmZvZpU5WyQXYtOoCO+D+
EmSqKsxNJdEm2iDIBUQ3d6lK9EmTEBQWKQaBpUSjYjJSMVkpdYxXQNZh6BT1by1pKlNiVXswaogA
pOLOIC8qS2tKYNkSxpoa10mIVQ8X8WLRzosVw/LTaf3M78Xi1UU+3/tHX0YQ3/6gt267mP63aafQ
a5/wuJr4DauZOGQ+qdDbvt7hpo/Dz3n2BX5k5WJW8uTk87Wmh5V4+UGPpWA7EW6ro/bDnWYpDgLJ
3/mleKUUR+wZPdEa8MLy7G3oLTVwLZ70ZISf7wl8uqf3RL88x/j//OV/emP5SdbgcCB9/C/A8as/
T7QUL12ux5fiiB22J1mDw8V3b6nBsZvXT7QULwdFbynFsbs5f7YUP3GyeKB/fErvPta//gMAAP//
</cx:binary>
              </cx:geoCache>
            </cx:geography>
          </cx:layoutPr>
        </cx:series>
      </cx:plotAreaRegion>
    </cx:plotArea>
    <cx:legend pos="r" align="min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sv-SE" sz="900" b="0" i="0" u="none" strike="noStrike" baseline="0">
            <a:solidFill>
              <a:sysClr val="windowText" lastClr="000000">
                <a:lumMod val="65000"/>
                <a:lumOff val="35000"/>
              </a:sysClr>
            </a:solidFill>
            <a:latin typeface="Calibri" panose="020F0502020204030204"/>
          </a:endParaRPr>
        </a:p>
      </cx:txPr>
    </cx:legend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0.14534</cdr:x>
      <cdr:y>0</cdr:y>
    </cdr:from>
    <cdr:to>
      <cdr:x>0.95913</cdr:x>
      <cdr:y>0.1109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8AD2DA3E-23EF-C307-5BF0-85C696C98332}"/>
            </a:ext>
          </a:extLst>
        </cdr:cNvPr>
        <cdr:cNvSpPr txBox="1"/>
      </cdr:nvSpPr>
      <cdr:spPr>
        <a:xfrm xmlns:a="http://schemas.openxmlformats.org/drawingml/2006/main">
          <a:off x="1233996" y="0"/>
          <a:ext cx="6909308" cy="521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i="1" dirty="0">
              <a:effectLst/>
            </a:rPr>
            <a:t>Indikatorn är en sammanvägning av frågorna som ingår i konfidensindikatorerna för företag och hushåll.</a:t>
          </a:r>
          <a:endParaRPr lang="sv-SE" sz="1100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8B5BC-AA8E-4764-90FC-2685355AE132}" type="datetimeFigureOut">
              <a:rPr lang="sv-SE" smtClean="0"/>
              <a:t>2024-08-26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E41C7-CE88-46A0-9FD9-1C0AF6BBDB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1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2024-08-26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2024-08-26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mma.g.persson@regionjh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EA5494-2F00-4619-CC82-45666F18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4200"/>
              <a:t>Näringslivsdialog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D7B10D-38D5-EE6C-E668-093B7F4A6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3000"/>
              <a:t>Augusti </a:t>
            </a:r>
            <a:r>
              <a:rPr lang="sv-SE" sz="3000" dirty="0"/>
              <a:t>2024</a:t>
            </a:r>
          </a:p>
          <a:p>
            <a:pPr marL="0" indent="0" algn="ctr">
              <a:buNone/>
            </a:pPr>
            <a:endParaRPr lang="sv-SE" sz="3000" dirty="0"/>
          </a:p>
          <a:p>
            <a:pPr marL="0" indent="0" algn="ctr">
              <a:buNone/>
            </a:pPr>
            <a:r>
              <a:rPr lang="sv-SE" sz="3000" dirty="0"/>
              <a:t>Läget i ekonomin, arbetslösheten, </a:t>
            </a:r>
          </a:p>
          <a:p>
            <a:pPr marL="0" indent="0" algn="ctr">
              <a:buNone/>
            </a:pPr>
            <a:r>
              <a:rPr lang="sv-SE" sz="3000" dirty="0"/>
              <a:t>varslen och konkurserna</a:t>
            </a:r>
          </a:p>
        </p:txBody>
      </p:sp>
    </p:spTree>
    <p:extLst>
      <p:ext uri="{BB962C8B-B14F-4D97-AF65-F5344CB8AC3E}">
        <p14:creationId xmlns:p14="http://schemas.microsoft.com/office/powerpoint/2010/main" val="60231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6A8E7E-E229-F150-6CEC-0C74B31BD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400" y="385181"/>
            <a:ext cx="10465200" cy="648000"/>
          </a:xfrm>
        </p:spPr>
        <p:txBody>
          <a:bodyPr/>
          <a:lstStyle/>
          <a:p>
            <a:pPr algn="ctr"/>
            <a:r>
              <a:rPr lang="sv-SE" dirty="0"/>
              <a:t>Stämningsläget i svensk ekonomi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DA7202F6-3A43-B1FA-7BDF-5FCBCAB72301}"/>
              </a:ext>
            </a:extLst>
          </p:cNvPr>
          <p:cNvSpPr txBox="1"/>
          <p:nvPr/>
        </p:nvSpPr>
        <p:spPr>
          <a:xfrm>
            <a:off x="184727" y="6581001"/>
            <a:ext cx="2475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Källa: Konjunkturinstitutet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412D769-422D-241D-2876-0FAA68F0F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833636"/>
              </p:ext>
            </p:extLst>
          </p:nvPr>
        </p:nvGraphicFramePr>
        <p:xfrm>
          <a:off x="5255827" y="1792887"/>
          <a:ext cx="5860936" cy="3746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62FA0168-E6F4-C6DD-6C22-13C064949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1" y="1595112"/>
            <a:ext cx="3605986" cy="403907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Fortfarande svagare än normalt även om det är positivare än året innan</a:t>
            </a: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r>
              <a:rPr lang="sv-SE" dirty="0">
                <a:solidFill>
                  <a:srgbClr val="040C28"/>
                </a:solidFill>
                <a:latin typeface="Google Sans"/>
              </a:rPr>
              <a:t>-1,4 förändring från juni till juli</a:t>
            </a:r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  <p:sp>
        <p:nvSpPr>
          <p:cNvPr id="14" name="Platshållare för innehåll 3">
            <a:extLst>
              <a:ext uri="{FF2B5EF4-FFF2-40B4-BE49-F238E27FC236}">
                <a16:creationId xmlns:a16="http://schemas.microsoft.com/office/drawing/2014/main" id="{68BAE7BE-A4C8-88AE-C208-F50D26C118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63400" y="1147885"/>
            <a:ext cx="10465200" cy="3657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v-SE" dirty="0"/>
              <a:t>Enligt konjunkturbarometern</a:t>
            </a:r>
          </a:p>
          <a:p>
            <a:endParaRPr lang="sv-SE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2F673FC-975D-09BE-AE4F-A6F2F8B05227}"/>
              </a:ext>
            </a:extLst>
          </p:cNvPr>
          <p:cNvSpPr txBox="1"/>
          <p:nvPr/>
        </p:nvSpPr>
        <p:spPr>
          <a:xfrm>
            <a:off x="4469987" y="2313593"/>
            <a:ext cx="78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i="1" dirty="0"/>
              <a:t>Starkare än normalt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B030A155-0390-96B0-922A-E457CF3888C9}"/>
              </a:ext>
            </a:extLst>
          </p:cNvPr>
          <p:cNvSpPr txBox="1"/>
          <p:nvPr/>
        </p:nvSpPr>
        <p:spPr>
          <a:xfrm>
            <a:off x="4461088" y="2798762"/>
            <a:ext cx="78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i="1" dirty="0"/>
              <a:t>Svagare än normalt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492E216-6459-9117-BFFD-606AE2A8952C}"/>
              </a:ext>
            </a:extLst>
          </p:cNvPr>
          <p:cNvSpPr txBox="1"/>
          <p:nvPr/>
        </p:nvSpPr>
        <p:spPr>
          <a:xfrm>
            <a:off x="4469987" y="1795735"/>
            <a:ext cx="7858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i="1" dirty="0"/>
              <a:t>Mycket starkare än normalt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5E37084E-89C3-3EAA-82F5-B06370E5F488}"/>
              </a:ext>
            </a:extLst>
          </p:cNvPr>
          <p:cNvSpPr txBox="1"/>
          <p:nvPr/>
        </p:nvSpPr>
        <p:spPr>
          <a:xfrm>
            <a:off x="4461088" y="3155459"/>
            <a:ext cx="7858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i="1" dirty="0"/>
              <a:t>Mycket svagare än normalt</a:t>
            </a:r>
          </a:p>
        </p:txBody>
      </p:sp>
      <p:cxnSp>
        <p:nvCxnSpPr>
          <p:cNvPr id="20" name="Rak koppling 19">
            <a:extLst>
              <a:ext uri="{FF2B5EF4-FFF2-40B4-BE49-F238E27FC236}">
                <a16:creationId xmlns:a16="http://schemas.microsoft.com/office/drawing/2014/main" id="{D06ED61E-534D-E2DD-F4AA-2053E16F3356}"/>
              </a:ext>
            </a:extLst>
          </p:cNvPr>
          <p:cNvCxnSpPr>
            <a:cxnSpLocks/>
          </p:cNvCxnSpPr>
          <p:nvPr/>
        </p:nvCxnSpPr>
        <p:spPr>
          <a:xfrm>
            <a:off x="5708073" y="2780194"/>
            <a:ext cx="526472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ruta 22">
            <a:extLst>
              <a:ext uri="{FF2B5EF4-FFF2-40B4-BE49-F238E27FC236}">
                <a16:creationId xmlns:a16="http://schemas.microsoft.com/office/drawing/2014/main" id="{BF5270BE-BAE9-3E20-6EB7-315FA091A013}"/>
              </a:ext>
            </a:extLst>
          </p:cNvPr>
          <p:cNvSpPr txBox="1"/>
          <p:nvPr/>
        </p:nvSpPr>
        <p:spPr>
          <a:xfrm>
            <a:off x="5635266" y="2780194"/>
            <a:ext cx="1791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i="1" dirty="0"/>
              <a:t>Normalt stämningsläge</a:t>
            </a:r>
          </a:p>
        </p:txBody>
      </p:sp>
    </p:spTree>
    <p:extLst>
      <p:ext uri="{BB962C8B-B14F-4D97-AF65-F5344CB8AC3E}">
        <p14:creationId xmlns:p14="http://schemas.microsoft.com/office/powerpoint/2010/main" val="403273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3">
            <a:extLst>
              <a:ext uri="{FF2B5EF4-FFF2-40B4-BE49-F238E27FC236}">
                <a16:creationId xmlns:a16="http://schemas.microsoft.com/office/drawing/2014/main" id="{8EB86618-FF86-5399-4466-56E00550F0CE}"/>
              </a:ext>
            </a:extLst>
          </p:cNvPr>
          <p:cNvSpPr txBox="1">
            <a:spLocks/>
          </p:cNvSpPr>
          <p:nvPr/>
        </p:nvSpPr>
        <p:spPr>
          <a:xfrm>
            <a:off x="722592" y="996605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/>
              <a:t>Enligt konjunkturbarometern</a:t>
            </a:r>
          </a:p>
          <a:p>
            <a:endParaRPr lang="sv-SE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93E93547-38D8-0178-635A-1C5ABE99EE6D}"/>
              </a:ext>
            </a:extLst>
          </p:cNvPr>
          <p:cNvSpPr txBox="1">
            <a:spLocks/>
          </p:cNvSpPr>
          <p:nvPr/>
        </p:nvSpPr>
        <p:spPr>
          <a:xfrm>
            <a:off x="863400" y="385181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/>
              <a:t>Stämningsläget i svensk ekonomi</a:t>
            </a:r>
            <a:endParaRPr lang="sv-SE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8553B37-F95E-4AF9-8B6C-561C7FB5A1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782007"/>
              </p:ext>
            </p:extLst>
          </p:nvPr>
        </p:nvGraphicFramePr>
        <p:xfrm>
          <a:off x="4731574" y="1463965"/>
          <a:ext cx="6456218" cy="415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6EE082-2829-CB4F-5BDC-6A65E2DC5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1" y="1595112"/>
            <a:ext cx="3661817" cy="403907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Största förändringen hos hushållen där stämningen blivit mer positiv sedan 2023</a:t>
            </a: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r>
              <a:rPr lang="sv-SE" dirty="0">
                <a:solidFill>
                  <a:srgbClr val="040C28"/>
                </a:solidFill>
                <a:latin typeface="Google Sans"/>
              </a:rPr>
              <a:t>Inom detaljhandeln signal på normalläge</a:t>
            </a:r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5636A97B-7380-447B-A466-79862472B4F2}"/>
              </a:ext>
            </a:extLst>
          </p:cNvPr>
          <p:cNvSpPr txBox="1"/>
          <p:nvPr/>
        </p:nvSpPr>
        <p:spPr>
          <a:xfrm>
            <a:off x="184727" y="6581001"/>
            <a:ext cx="2475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121167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3">
            <a:extLst>
              <a:ext uri="{FF2B5EF4-FFF2-40B4-BE49-F238E27FC236}">
                <a16:creationId xmlns:a16="http://schemas.microsoft.com/office/drawing/2014/main" id="{8EB86618-FF86-5399-4466-56E00550F0CE}"/>
              </a:ext>
            </a:extLst>
          </p:cNvPr>
          <p:cNvSpPr txBox="1">
            <a:spLocks/>
          </p:cNvSpPr>
          <p:nvPr/>
        </p:nvSpPr>
        <p:spPr>
          <a:xfrm>
            <a:off x="722592" y="996605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marR="0" lvl="0" indent="-25200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97D70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sv-SE" sz="2000" b="0" i="0" u="none" strike="noStrike" kern="1200" cap="all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Enligt konjunkturbarometern</a:t>
            </a:r>
          </a:p>
          <a:p>
            <a:pPr marL="252000" marR="0" lvl="0" indent="-25200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97D700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sv-SE" sz="2000" b="0" i="0" u="none" strike="noStrike" kern="1200" cap="all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93E93547-38D8-0178-635A-1C5ABE99EE6D}"/>
              </a:ext>
            </a:extLst>
          </p:cNvPr>
          <p:cNvSpPr txBox="1">
            <a:spLocks/>
          </p:cNvSpPr>
          <p:nvPr/>
        </p:nvSpPr>
        <p:spPr>
          <a:xfrm>
            <a:off x="863400" y="385181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Stämningsläget i svensk ekonomi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+mj-ea"/>
              <a:cs typeface="+mj-cs"/>
            </a:endParaRP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6EE082-2829-CB4F-5BDC-6A65E2DC5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1" y="1595112"/>
            <a:ext cx="3661817" cy="403907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Stämningen i </a:t>
            </a:r>
            <a:r>
              <a:rPr lang="sv-SE" b="0" i="0">
                <a:solidFill>
                  <a:srgbClr val="040C28"/>
                </a:solidFill>
                <a:effectLst/>
                <a:latin typeface="Google Sans"/>
              </a:rPr>
              <a:t>Mellersta Norrland normal 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jämfört med svagare tilltro i andra regioner</a:t>
            </a:r>
          </a:p>
          <a:p>
            <a:endParaRPr lang="sv-SE" dirty="0">
              <a:solidFill>
                <a:srgbClr val="040C28"/>
              </a:solidFill>
              <a:latin typeface="Google Sans"/>
            </a:endParaRPr>
          </a:p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Starkare tilltro inom tjänstesektorn i MN</a:t>
            </a: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r>
              <a:rPr lang="sv-SE" dirty="0">
                <a:solidFill>
                  <a:srgbClr val="040C28"/>
                </a:solidFill>
                <a:latin typeface="Google Sans"/>
              </a:rPr>
              <a:t>Svagare inom byggsektorn</a:t>
            </a:r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1808D2-9B26-BD1B-0E4F-B755B1BE92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953052"/>
              </p:ext>
            </p:extLst>
          </p:nvPr>
        </p:nvGraphicFramePr>
        <p:xfrm>
          <a:off x="4671080" y="1362365"/>
          <a:ext cx="6874375" cy="4271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7DD34B8F-5703-5EF7-40EF-3A8BE1210B38}"/>
              </a:ext>
            </a:extLst>
          </p:cNvPr>
          <p:cNvSpPr txBox="1"/>
          <p:nvPr/>
        </p:nvSpPr>
        <p:spPr>
          <a:xfrm>
            <a:off x="184727" y="6581001"/>
            <a:ext cx="2475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321422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3">
            <a:extLst>
              <a:ext uri="{FF2B5EF4-FFF2-40B4-BE49-F238E27FC236}">
                <a16:creationId xmlns:a16="http://schemas.microsoft.com/office/drawing/2014/main" id="{8EB86618-FF86-5399-4466-56E00550F0CE}"/>
              </a:ext>
            </a:extLst>
          </p:cNvPr>
          <p:cNvSpPr txBox="1">
            <a:spLocks/>
          </p:cNvSpPr>
          <p:nvPr/>
        </p:nvSpPr>
        <p:spPr>
          <a:xfrm>
            <a:off x="722592" y="996605"/>
            <a:ext cx="10465200" cy="365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sz="2000" kern="12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Verdana" panose="020B060403050404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2000" indent="-252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/>
              <a:t>Enligt månadsstatistik</a:t>
            </a:r>
          </a:p>
          <a:p>
            <a:endParaRPr lang="sv-SE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93E93547-38D8-0178-635A-1C5ABE99EE6D}"/>
              </a:ext>
            </a:extLst>
          </p:cNvPr>
          <p:cNvSpPr txBox="1">
            <a:spLocks/>
          </p:cNvSpPr>
          <p:nvPr/>
        </p:nvSpPr>
        <p:spPr>
          <a:xfrm>
            <a:off x="863400" y="385181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v-SE" dirty="0"/>
              <a:t>Arbetslösheten juli 2024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6EE082-2829-CB4F-5BDC-6A65E2DC5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28" y="1745673"/>
            <a:ext cx="3661817" cy="403907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Arbetslösheten fortsatt lägre än i riket</a:t>
            </a: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Skillnaden mellan riket och länet ökat aningen</a:t>
            </a:r>
          </a:p>
          <a:p>
            <a:endParaRPr lang="sv-SE" dirty="0">
              <a:solidFill>
                <a:srgbClr val="040C28"/>
              </a:solidFill>
              <a:latin typeface="Google Sans"/>
            </a:endParaRPr>
          </a:p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2700 inskrivna arbetslösa i juli 2024</a:t>
            </a:r>
          </a:p>
          <a:p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6A62A1F-C69B-4635-B6BB-CF4FFD8075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066984"/>
              </p:ext>
            </p:extLst>
          </p:nvPr>
        </p:nvGraphicFramePr>
        <p:xfrm>
          <a:off x="3886446" y="1745673"/>
          <a:ext cx="6821055" cy="4361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cx4="http://schemas.microsoft.com/office/drawing/2016/5/10/chartex">
        <mc:Choice Requires="cx4">
          <p:graphicFrame>
            <p:nvGraphicFramePr>
              <p:cNvPr id="7" name="Diagram 6">
                <a:extLst>
                  <a:ext uri="{FF2B5EF4-FFF2-40B4-BE49-F238E27FC236}">
                    <a16:creationId xmlns:a16="http://schemas.microsoft.com/office/drawing/2014/main" id="{9D07FEF6-A872-4759-B8AA-1F72F11E5DD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946795105"/>
                  </p:ext>
                </p:extLst>
              </p:nvPr>
            </p:nvGraphicFramePr>
            <p:xfrm>
              <a:off x="9310255" y="1068162"/>
              <a:ext cx="2438400" cy="23608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7" name="Diagram 6">
                <a:extLst>
                  <a:ext uri="{FF2B5EF4-FFF2-40B4-BE49-F238E27FC236}">
                    <a16:creationId xmlns:a16="http://schemas.microsoft.com/office/drawing/2014/main" id="{9D07FEF6-A872-4759-B8AA-1F72F11E5DD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0255" y="1068162"/>
                <a:ext cx="2438400" cy="2360838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ruta 7">
            <a:extLst>
              <a:ext uri="{FF2B5EF4-FFF2-40B4-BE49-F238E27FC236}">
                <a16:creationId xmlns:a16="http://schemas.microsoft.com/office/drawing/2014/main" id="{1A0346F1-C6AC-54D8-113C-DF730BAF6C13}"/>
              </a:ext>
            </a:extLst>
          </p:cNvPr>
          <p:cNvSpPr txBox="1"/>
          <p:nvPr/>
        </p:nvSpPr>
        <p:spPr>
          <a:xfrm>
            <a:off x="184726" y="6581001"/>
            <a:ext cx="3574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Källa: Månadsstatistik, Arbetsförmedlingen</a:t>
            </a:r>
          </a:p>
        </p:txBody>
      </p:sp>
    </p:spTree>
    <p:extLst>
      <p:ext uri="{BB962C8B-B14F-4D97-AF65-F5344CB8AC3E}">
        <p14:creationId xmlns:p14="http://schemas.microsoft.com/office/powerpoint/2010/main" val="21928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F07A007-A8C1-7098-49CE-1A44BF8BA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8" y="712637"/>
            <a:ext cx="10465200" cy="648000"/>
          </a:xfrm>
        </p:spPr>
        <p:txBody>
          <a:bodyPr/>
          <a:lstStyle/>
          <a:p>
            <a:pPr algn="ctr"/>
            <a:r>
              <a:rPr lang="sv-SE" dirty="0"/>
              <a:t>Antal varsel i länet 2022-juli 2024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C47F9C9-446C-EFB7-B09D-75696B68BB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237294"/>
              </p:ext>
            </p:extLst>
          </p:nvPr>
        </p:nvGraphicFramePr>
        <p:xfrm>
          <a:off x="4673600" y="1524000"/>
          <a:ext cx="6272071" cy="4385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101BA2-2D9B-494B-4818-F7BD05829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28" y="1745673"/>
            <a:ext cx="3661817" cy="4039070"/>
          </a:xfrm>
        </p:spPr>
        <p:txBody>
          <a:bodyPr>
            <a:normAutofit/>
          </a:bodyPr>
          <a:lstStyle/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Antal varsel 41 i juli 2024</a:t>
            </a:r>
          </a:p>
          <a:p>
            <a:endParaRPr lang="sv-SE" dirty="0">
              <a:solidFill>
                <a:srgbClr val="040C28"/>
              </a:solidFill>
              <a:latin typeface="Google Sans"/>
            </a:endParaRPr>
          </a:p>
          <a:p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Flest varsel i mars (54 </a:t>
            </a:r>
            <a:r>
              <a:rPr lang="sv-SE" b="0" i="0" dirty="0" err="1">
                <a:solidFill>
                  <a:srgbClr val="040C28"/>
                </a:solidFill>
                <a:effectLst/>
                <a:latin typeface="Google Sans"/>
              </a:rPr>
              <a:t>st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) under 2024</a:t>
            </a:r>
          </a:p>
          <a:p>
            <a:endParaRPr lang="sv-SE" b="0" i="0" dirty="0">
              <a:solidFill>
                <a:srgbClr val="040C28"/>
              </a:solidFill>
              <a:effectLst/>
              <a:latin typeface="Google Sans"/>
            </a:endParaRPr>
          </a:p>
          <a:p>
            <a:r>
              <a:rPr lang="sv-SE" dirty="0">
                <a:solidFill>
                  <a:srgbClr val="040C28"/>
                </a:solidFill>
                <a:latin typeface="Google Sans"/>
              </a:rPr>
              <a:t>Totala antalet varsel hälften så många som under 2023</a:t>
            </a:r>
          </a:p>
          <a:p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sv-SE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A8DFF17-45B4-5063-DE78-B59449A36FC0}"/>
              </a:ext>
            </a:extLst>
          </p:cNvPr>
          <p:cNvSpPr txBox="1"/>
          <p:nvPr/>
        </p:nvSpPr>
        <p:spPr>
          <a:xfrm>
            <a:off x="184726" y="6581001"/>
            <a:ext cx="3574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Källa: Arbetsförmedlingen</a:t>
            </a:r>
          </a:p>
        </p:txBody>
      </p:sp>
    </p:spTree>
    <p:extLst>
      <p:ext uri="{BB962C8B-B14F-4D97-AF65-F5344CB8AC3E}">
        <p14:creationId xmlns:p14="http://schemas.microsoft.com/office/powerpoint/2010/main" val="380723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FF76599F-1656-0445-31E5-EB3826141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8" y="227226"/>
            <a:ext cx="10465592" cy="1245158"/>
          </a:xfrm>
        </p:spPr>
        <p:txBody>
          <a:bodyPr/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 err="1"/>
              <a:t>Antal</a:t>
            </a:r>
            <a:r>
              <a:rPr lang="en-US" sz="3200" dirty="0"/>
              <a:t> </a:t>
            </a:r>
            <a:r>
              <a:rPr lang="en-US" sz="3200" dirty="0" err="1"/>
              <a:t>Konkurser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2400" dirty="0"/>
              <a:t>2020 - </a:t>
            </a:r>
            <a:r>
              <a:rPr lang="en-US" sz="2400" dirty="0" err="1"/>
              <a:t>juli</a:t>
            </a:r>
            <a:r>
              <a:rPr lang="en-US" sz="2400" baseline="0" dirty="0"/>
              <a:t> 2024 </a:t>
            </a:r>
            <a:r>
              <a:rPr lang="en-US" sz="2400" dirty="0"/>
              <a:t> </a:t>
            </a:r>
            <a:br>
              <a:rPr lang="en-US" dirty="0"/>
            </a:br>
            <a:endParaRPr lang="sv-SE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8D2A841C-5BE5-BC44-4023-D279845123E9}"/>
              </a:ext>
            </a:extLst>
          </p:cNvPr>
          <p:cNvSpPr txBox="1"/>
          <p:nvPr/>
        </p:nvSpPr>
        <p:spPr>
          <a:xfrm>
            <a:off x="802337" y="6581001"/>
            <a:ext cx="1522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Källa: Tillväxtanalys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4893A1-0B0C-C35A-22B9-808D4F9C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8" y="1569719"/>
            <a:ext cx="4022429" cy="4251643"/>
          </a:xfrm>
        </p:spPr>
        <p:txBody>
          <a:bodyPr/>
          <a:lstStyle/>
          <a:p>
            <a:r>
              <a:rPr lang="sv-SE" dirty="0"/>
              <a:t>Fler konkurser under 2024 än under de senaste 5 åren</a:t>
            </a:r>
          </a:p>
          <a:p>
            <a:endParaRPr lang="sv-SE" dirty="0"/>
          </a:p>
          <a:p>
            <a:r>
              <a:rPr lang="sv-SE" dirty="0"/>
              <a:t>60 anställda berörts hittills</a:t>
            </a:r>
          </a:p>
          <a:p>
            <a:endParaRPr lang="sv-SE" dirty="0"/>
          </a:p>
          <a:p>
            <a:r>
              <a:rPr lang="sv-SE" dirty="0"/>
              <a:t>Flest i maj (27 anställda)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F78AF5D-596D-65C6-D738-0A30499CD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822514"/>
              </p:ext>
            </p:extLst>
          </p:nvPr>
        </p:nvGraphicFramePr>
        <p:xfrm>
          <a:off x="4886037" y="1653309"/>
          <a:ext cx="6668654" cy="404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6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EA5494-2F00-4619-CC82-45666F18E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400" y="1375782"/>
            <a:ext cx="10465200" cy="648000"/>
          </a:xfrm>
        </p:spPr>
        <p:txBody>
          <a:bodyPr/>
          <a:lstStyle/>
          <a:p>
            <a:pPr algn="ctr"/>
            <a:r>
              <a:rPr lang="sv-SE" dirty="0"/>
              <a:t>Tack!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sz="2800" dirty="0">
                <a:hlinkClick r:id="rId2"/>
              </a:rPr>
              <a:t>ilkka.kemppainen@regionjh.se</a:t>
            </a:r>
            <a:br>
              <a:rPr lang="sv-SE" sz="2800" dirty="0"/>
            </a:br>
            <a:br>
              <a:rPr lang="sv-SE" sz="2800" dirty="0"/>
            </a:b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71441375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Metadata/LabelInfo.xml><?xml version="1.0" encoding="utf-8"?>
<clbl:labelList xmlns:clbl="http://schemas.microsoft.com/office/2020/mipLabelMetadata">
  <clbl:label id="{d3b4cf3a-ca77-4a02-aefa-f4398591468f}" enabled="0" method="" siteId="{d3b4cf3a-ca77-4a02-aefa-f439859146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266</Words>
  <Application>Microsoft Office PowerPoint</Application>
  <PresentationFormat>Bredbild</PresentationFormat>
  <Paragraphs>66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Google Sans</vt:lpstr>
      <vt:lpstr>Verdana</vt:lpstr>
      <vt:lpstr>Wingdings</vt:lpstr>
      <vt:lpstr>RJH</vt:lpstr>
      <vt:lpstr>Näringslivsdialog</vt:lpstr>
      <vt:lpstr>Stämningsläget i svensk ekonomi</vt:lpstr>
      <vt:lpstr>PowerPoint-presentation</vt:lpstr>
      <vt:lpstr>PowerPoint-presentation</vt:lpstr>
      <vt:lpstr>PowerPoint-presentation</vt:lpstr>
      <vt:lpstr>Antal varsel i länet 2022-juli 2024</vt:lpstr>
      <vt:lpstr>Antal Konkurser  2020 - juli 2024   </vt:lpstr>
      <vt:lpstr>Tack!    ilkka.kemppainen@regionjh.se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Barometerindikatorn 2023 Stämningsläget i svensk ekonomi för företag och hushåll.</dc:title>
  <dc:creator>Emma Persson</dc:creator>
  <cp:lastModifiedBy>Ilkka Kemppainen</cp:lastModifiedBy>
  <cp:revision>1</cp:revision>
  <dcterms:created xsi:type="dcterms:W3CDTF">2023-10-11T13:08:48Z</dcterms:created>
  <dcterms:modified xsi:type="dcterms:W3CDTF">2024-08-26T13:59:14Z</dcterms:modified>
</cp:coreProperties>
</file>